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A3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6" autoAdjust="0"/>
    <p:restoredTop sz="92812"/>
  </p:normalViewPr>
  <p:slideViewPr>
    <p:cSldViewPr snapToGrid="0" snapToObjects="1">
      <p:cViewPr varScale="1">
        <p:scale>
          <a:sx n="100" d="100"/>
          <a:sy n="100" d="100"/>
        </p:scale>
        <p:origin x="560" y="160"/>
      </p:cViewPr>
      <p:guideLst/>
    </p:cSldViewPr>
  </p:slideViewPr>
  <p:outlineViewPr>
    <p:cViewPr>
      <p:scale>
        <a:sx n="33" d="100"/>
        <a:sy n="33" d="100"/>
      </p:scale>
      <p:origin x="0" y="-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80DDC-619A-6B45-89A2-DF960F135039}" type="doc">
      <dgm:prSet loTypeId="urn:microsoft.com/office/officeart/2005/8/layout/gear1" loCatId="" qsTypeId="urn:microsoft.com/office/officeart/2005/8/quickstyle/simple3" qsCatId="simple" csTypeId="urn:microsoft.com/office/officeart/2005/8/colors/accent1_2" csCatId="accent1" phldr="1"/>
      <dgm:spPr/>
    </dgm:pt>
    <dgm:pt modelId="{DCB736C9-BF0F-B84E-8400-B91E3425CE3E}">
      <dgm:prSet phldrT="[Text]" custT="1"/>
      <dgm:spPr/>
      <dgm:t>
        <a:bodyPr/>
        <a:lstStyle/>
        <a:p>
          <a:r>
            <a:rPr lang="en-US" sz="1400" b="0" dirty="0">
              <a:latin typeface="Arial"/>
              <a:cs typeface="Arial"/>
            </a:rPr>
            <a:t>GBNSR6</a:t>
          </a:r>
          <a:endParaRPr lang="en-US" sz="600" b="0" dirty="0">
            <a:latin typeface="Arial"/>
            <a:cs typeface="Arial"/>
          </a:endParaRPr>
        </a:p>
      </dgm:t>
    </dgm:pt>
    <dgm:pt modelId="{3AB9EE8C-58A1-E749-9CDC-3F1BF6A42D57}" type="parTrans" cxnId="{102FF3C5-FDF7-1941-8372-EA164694C55A}">
      <dgm:prSet/>
      <dgm:spPr/>
      <dgm:t>
        <a:bodyPr/>
        <a:lstStyle/>
        <a:p>
          <a:endParaRPr lang="en-US"/>
        </a:p>
      </dgm:t>
    </dgm:pt>
    <dgm:pt modelId="{44CEE8AB-8A18-BD46-B5B5-B83C74F319FF}" type="sibTrans" cxnId="{102FF3C5-FDF7-1941-8372-EA164694C55A}">
      <dgm:prSet/>
      <dgm:spPr/>
      <dgm:t>
        <a:bodyPr/>
        <a:lstStyle/>
        <a:p>
          <a:endParaRPr lang="en-US"/>
        </a:p>
      </dgm:t>
    </dgm:pt>
    <dgm:pt modelId="{2B482814-B08C-DD4C-BE55-3A074B66FB5B}">
      <dgm:prSet phldrT="[Text]" custT="1"/>
      <dgm:spPr/>
      <dgm:t>
        <a:bodyPr/>
        <a:lstStyle/>
        <a:p>
          <a:r>
            <a:rPr lang="en-US" sz="1400" b="0" dirty="0">
              <a:latin typeface="Arial"/>
              <a:cs typeface="Arial"/>
            </a:rPr>
            <a:t>Amber Tools 2020</a:t>
          </a:r>
          <a:endParaRPr lang="en-US" sz="1050" b="0" dirty="0">
            <a:latin typeface="Arial"/>
            <a:cs typeface="Arial"/>
          </a:endParaRPr>
        </a:p>
      </dgm:t>
    </dgm:pt>
    <dgm:pt modelId="{0E2BE0A2-29CD-D344-9CFA-E8A40D839C5A}" type="parTrans" cxnId="{629EE636-88FE-654A-8A99-2086AFDCFE0E}">
      <dgm:prSet/>
      <dgm:spPr/>
      <dgm:t>
        <a:bodyPr/>
        <a:lstStyle/>
        <a:p>
          <a:endParaRPr lang="en-US"/>
        </a:p>
      </dgm:t>
    </dgm:pt>
    <dgm:pt modelId="{7738DC2E-B7FA-A248-B0E7-65CE955BB580}" type="sibTrans" cxnId="{629EE636-88FE-654A-8A99-2086AFDCFE0E}">
      <dgm:prSet/>
      <dgm:spPr/>
      <dgm:t>
        <a:bodyPr/>
        <a:lstStyle/>
        <a:p>
          <a:endParaRPr lang="en-US"/>
        </a:p>
      </dgm:t>
    </dgm:pt>
    <dgm:pt modelId="{F6465698-40B2-F545-B394-C4124B09835C}" type="pres">
      <dgm:prSet presAssocID="{62880DDC-619A-6B45-89A2-DF960F1350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1850091-3844-B94D-ACCA-968F4F69EF9B}" type="pres">
      <dgm:prSet presAssocID="{DCB736C9-BF0F-B84E-8400-B91E3425CE3E}" presName="gear1" presStyleLbl="node1" presStyleIdx="0" presStyleCnt="2" custScaleX="129125" custScaleY="106499" custLinFactNeighborX="-1501" custLinFactNeighborY="14779">
        <dgm:presLayoutVars>
          <dgm:chMax val="1"/>
          <dgm:bulletEnabled val="1"/>
        </dgm:presLayoutVars>
      </dgm:prSet>
      <dgm:spPr/>
    </dgm:pt>
    <dgm:pt modelId="{4BCA217E-EB92-C344-BAB7-F994DBF056C8}" type="pres">
      <dgm:prSet presAssocID="{DCB736C9-BF0F-B84E-8400-B91E3425CE3E}" presName="gear1srcNode" presStyleLbl="node1" presStyleIdx="0" presStyleCnt="2"/>
      <dgm:spPr/>
    </dgm:pt>
    <dgm:pt modelId="{D3AD94F0-D9A9-0941-B892-2284CCDA58A0}" type="pres">
      <dgm:prSet presAssocID="{DCB736C9-BF0F-B84E-8400-B91E3425CE3E}" presName="gear1dstNode" presStyleLbl="node1" presStyleIdx="0" presStyleCnt="2"/>
      <dgm:spPr/>
    </dgm:pt>
    <dgm:pt modelId="{4F3A741B-9DD9-544C-92F5-2612B0881417}" type="pres">
      <dgm:prSet presAssocID="{2B482814-B08C-DD4C-BE55-3A074B66FB5B}" presName="gear2" presStyleLbl="node1" presStyleIdx="1" presStyleCnt="2" custScaleX="162561" custScaleY="135085" custLinFactNeighborX="-35142" custLinFactNeighborY="2165">
        <dgm:presLayoutVars>
          <dgm:chMax val="1"/>
          <dgm:bulletEnabled val="1"/>
        </dgm:presLayoutVars>
      </dgm:prSet>
      <dgm:spPr/>
    </dgm:pt>
    <dgm:pt modelId="{0976657F-5C45-B74B-996D-DACF784EAFB4}" type="pres">
      <dgm:prSet presAssocID="{2B482814-B08C-DD4C-BE55-3A074B66FB5B}" presName="gear2srcNode" presStyleLbl="node1" presStyleIdx="1" presStyleCnt="2"/>
      <dgm:spPr/>
    </dgm:pt>
    <dgm:pt modelId="{14EAD39A-7983-B849-9CD3-6A93E0B8849F}" type="pres">
      <dgm:prSet presAssocID="{2B482814-B08C-DD4C-BE55-3A074B66FB5B}" presName="gear2dstNode" presStyleLbl="node1" presStyleIdx="1" presStyleCnt="2"/>
      <dgm:spPr/>
    </dgm:pt>
    <dgm:pt modelId="{5ED48F68-F1C6-F149-93EF-003EBCF143E2}" type="pres">
      <dgm:prSet presAssocID="{44CEE8AB-8A18-BD46-B5B5-B83C74F319FF}" presName="connector1" presStyleLbl="sibTrans2D1" presStyleIdx="0" presStyleCnt="2" custLinFactNeighborX="4220" custLinFactNeighborY="12477"/>
      <dgm:spPr/>
    </dgm:pt>
    <dgm:pt modelId="{EEEB4340-1FF3-B34F-996E-CF79BFD6C6C8}" type="pres">
      <dgm:prSet presAssocID="{7738DC2E-B7FA-A248-B0E7-65CE955BB580}" presName="connector2" presStyleLbl="sibTrans2D1" presStyleIdx="1" presStyleCnt="2" custScaleX="109388" custLinFactNeighborX="-43922" custLinFactNeighborY="-3239"/>
      <dgm:spPr/>
    </dgm:pt>
  </dgm:ptLst>
  <dgm:cxnLst>
    <dgm:cxn modelId="{889EBD06-7702-E240-8864-56EAD73AFDFC}" type="presOf" srcId="{DCB736C9-BF0F-B84E-8400-B91E3425CE3E}" destId="{D3AD94F0-D9A9-0941-B892-2284CCDA58A0}" srcOrd="2" destOrd="0" presId="urn:microsoft.com/office/officeart/2005/8/layout/gear1"/>
    <dgm:cxn modelId="{E1689D0D-64BB-AA49-96FD-5DA74200D78C}" type="presOf" srcId="{2B482814-B08C-DD4C-BE55-3A074B66FB5B}" destId="{0976657F-5C45-B74B-996D-DACF784EAFB4}" srcOrd="1" destOrd="0" presId="urn:microsoft.com/office/officeart/2005/8/layout/gear1"/>
    <dgm:cxn modelId="{629EE636-88FE-654A-8A99-2086AFDCFE0E}" srcId="{62880DDC-619A-6B45-89A2-DF960F135039}" destId="{2B482814-B08C-DD4C-BE55-3A074B66FB5B}" srcOrd="1" destOrd="0" parTransId="{0E2BE0A2-29CD-D344-9CFA-E8A40D839C5A}" sibTransId="{7738DC2E-B7FA-A248-B0E7-65CE955BB580}"/>
    <dgm:cxn modelId="{B8BC3968-DE8F-F247-BEE1-F4F14F59E665}" type="presOf" srcId="{7738DC2E-B7FA-A248-B0E7-65CE955BB580}" destId="{EEEB4340-1FF3-B34F-996E-CF79BFD6C6C8}" srcOrd="0" destOrd="0" presId="urn:microsoft.com/office/officeart/2005/8/layout/gear1"/>
    <dgm:cxn modelId="{842B7C68-D51E-F44C-BA6D-37B26F5E8567}" type="presOf" srcId="{44CEE8AB-8A18-BD46-B5B5-B83C74F319FF}" destId="{5ED48F68-F1C6-F149-93EF-003EBCF143E2}" srcOrd="0" destOrd="0" presId="urn:microsoft.com/office/officeart/2005/8/layout/gear1"/>
    <dgm:cxn modelId="{B6EB3E94-50E0-B94D-8709-1A2199FC41D9}" type="presOf" srcId="{DCB736C9-BF0F-B84E-8400-B91E3425CE3E}" destId="{4BCA217E-EB92-C344-BAB7-F994DBF056C8}" srcOrd="1" destOrd="0" presId="urn:microsoft.com/office/officeart/2005/8/layout/gear1"/>
    <dgm:cxn modelId="{87DCBB9D-C2EB-7A44-88CE-C68FCA0DB216}" type="presOf" srcId="{DCB736C9-BF0F-B84E-8400-B91E3425CE3E}" destId="{F1850091-3844-B94D-ACCA-968F4F69EF9B}" srcOrd="0" destOrd="0" presId="urn:microsoft.com/office/officeart/2005/8/layout/gear1"/>
    <dgm:cxn modelId="{CC6459A3-13D7-0C47-A783-482A1980CFC3}" type="presOf" srcId="{2B482814-B08C-DD4C-BE55-3A074B66FB5B}" destId="{4F3A741B-9DD9-544C-92F5-2612B0881417}" srcOrd="0" destOrd="0" presId="urn:microsoft.com/office/officeart/2005/8/layout/gear1"/>
    <dgm:cxn modelId="{2F0680A7-3CAB-DD47-B595-140844EAF284}" type="presOf" srcId="{62880DDC-619A-6B45-89A2-DF960F135039}" destId="{F6465698-40B2-F545-B394-C4124B09835C}" srcOrd="0" destOrd="0" presId="urn:microsoft.com/office/officeart/2005/8/layout/gear1"/>
    <dgm:cxn modelId="{ECFA32AD-56D4-F447-AB0F-CD3B1F20EA36}" type="presOf" srcId="{2B482814-B08C-DD4C-BE55-3A074B66FB5B}" destId="{14EAD39A-7983-B849-9CD3-6A93E0B8849F}" srcOrd="2" destOrd="0" presId="urn:microsoft.com/office/officeart/2005/8/layout/gear1"/>
    <dgm:cxn modelId="{102FF3C5-FDF7-1941-8372-EA164694C55A}" srcId="{62880DDC-619A-6B45-89A2-DF960F135039}" destId="{DCB736C9-BF0F-B84E-8400-B91E3425CE3E}" srcOrd="0" destOrd="0" parTransId="{3AB9EE8C-58A1-E749-9CDC-3F1BF6A42D57}" sibTransId="{44CEE8AB-8A18-BD46-B5B5-B83C74F319FF}"/>
    <dgm:cxn modelId="{22006A84-D2BF-E944-B5EF-9A992D06D165}" type="presParOf" srcId="{F6465698-40B2-F545-B394-C4124B09835C}" destId="{F1850091-3844-B94D-ACCA-968F4F69EF9B}" srcOrd="0" destOrd="0" presId="urn:microsoft.com/office/officeart/2005/8/layout/gear1"/>
    <dgm:cxn modelId="{44598FE6-5213-0C4C-9846-EE46432EED04}" type="presParOf" srcId="{F6465698-40B2-F545-B394-C4124B09835C}" destId="{4BCA217E-EB92-C344-BAB7-F994DBF056C8}" srcOrd="1" destOrd="0" presId="urn:microsoft.com/office/officeart/2005/8/layout/gear1"/>
    <dgm:cxn modelId="{369D8C12-75A2-AA49-B7F9-CFEC8EC5F094}" type="presParOf" srcId="{F6465698-40B2-F545-B394-C4124B09835C}" destId="{D3AD94F0-D9A9-0941-B892-2284CCDA58A0}" srcOrd="2" destOrd="0" presId="urn:microsoft.com/office/officeart/2005/8/layout/gear1"/>
    <dgm:cxn modelId="{B06C2B1D-2B76-0041-9C83-A7053304BB06}" type="presParOf" srcId="{F6465698-40B2-F545-B394-C4124B09835C}" destId="{4F3A741B-9DD9-544C-92F5-2612B0881417}" srcOrd="3" destOrd="0" presId="urn:microsoft.com/office/officeart/2005/8/layout/gear1"/>
    <dgm:cxn modelId="{040CCF7E-3A8B-864D-B704-1A90635FB7F8}" type="presParOf" srcId="{F6465698-40B2-F545-B394-C4124B09835C}" destId="{0976657F-5C45-B74B-996D-DACF784EAFB4}" srcOrd="4" destOrd="0" presId="urn:microsoft.com/office/officeart/2005/8/layout/gear1"/>
    <dgm:cxn modelId="{1425403A-7BAB-D44E-947A-07EDB8FC15AF}" type="presParOf" srcId="{F6465698-40B2-F545-B394-C4124B09835C}" destId="{14EAD39A-7983-B849-9CD3-6A93E0B8849F}" srcOrd="5" destOrd="0" presId="urn:microsoft.com/office/officeart/2005/8/layout/gear1"/>
    <dgm:cxn modelId="{10588A49-E53E-4742-84AF-BB03FCBA8F5A}" type="presParOf" srcId="{F6465698-40B2-F545-B394-C4124B09835C}" destId="{5ED48F68-F1C6-F149-93EF-003EBCF143E2}" srcOrd="6" destOrd="0" presId="urn:microsoft.com/office/officeart/2005/8/layout/gear1"/>
    <dgm:cxn modelId="{0072B87A-6DF7-894E-B43E-FC695E43C0BD}" type="presParOf" srcId="{F6465698-40B2-F545-B394-C4124B09835C}" destId="{EEEB4340-1FF3-B34F-996E-CF79BFD6C6C8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50091-3844-B94D-ACCA-968F4F69EF9B}">
      <dsp:nvSpPr>
        <dsp:cNvPr id="0" name=""/>
        <dsp:cNvSpPr/>
      </dsp:nvSpPr>
      <dsp:spPr>
        <a:xfrm>
          <a:off x="1048307" y="740984"/>
          <a:ext cx="1301036" cy="107306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rial"/>
              <a:cs typeface="Arial"/>
            </a:rPr>
            <a:t>GBNSR6</a:t>
          </a:r>
          <a:endParaRPr lang="en-US" sz="600" b="0" kern="1200" dirty="0">
            <a:latin typeface="Arial"/>
            <a:cs typeface="Arial"/>
          </a:endParaRPr>
        </a:p>
      </dsp:txBody>
      <dsp:txXfrm>
        <a:off x="1292835" y="992343"/>
        <a:ext cx="811980" cy="551576"/>
      </dsp:txXfrm>
    </dsp:sp>
    <dsp:sp modelId="{4F3A741B-9DD9-544C-92F5-2612B0881417}">
      <dsp:nvSpPr>
        <dsp:cNvPr id="0" name=""/>
        <dsp:cNvSpPr/>
      </dsp:nvSpPr>
      <dsp:spPr>
        <a:xfrm>
          <a:off x="137197" y="273977"/>
          <a:ext cx="1191222" cy="98988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rial"/>
              <a:cs typeface="Arial"/>
            </a:rPr>
            <a:t>Amber Tools 2020</a:t>
          </a:r>
          <a:endParaRPr lang="en-US" sz="1050" b="0" kern="1200" dirty="0">
            <a:latin typeface="Arial"/>
            <a:cs typeface="Arial"/>
          </a:endParaRPr>
        </a:p>
      </dsp:txBody>
      <dsp:txXfrm>
        <a:off x="415670" y="524689"/>
        <a:ext cx="634276" cy="488458"/>
      </dsp:txXfrm>
    </dsp:sp>
    <dsp:sp modelId="{5ED48F68-F1C6-F149-93EF-003EBCF143E2}">
      <dsp:nvSpPr>
        <dsp:cNvPr id="0" name=""/>
        <dsp:cNvSpPr/>
      </dsp:nvSpPr>
      <dsp:spPr>
        <a:xfrm>
          <a:off x="1262219" y="633195"/>
          <a:ext cx="1239322" cy="1239322"/>
        </a:xfrm>
        <a:prstGeom prst="circularArrow">
          <a:avLst>
            <a:gd name="adj1" fmla="val 4878"/>
            <a:gd name="adj2" fmla="val 312630"/>
            <a:gd name="adj3" fmla="val 2867283"/>
            <a:gd name="adj4" fmla="val 15646800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EB4340-1FF3-B34F-996E-CF79BFD6C6C8}">
      <dsp:nvSpPr>
        <dsp:cNvPr id="0" name=""/>
        <dsp:cNvSpPr/>
      </dsp:nvSpPr>
      <dsp:spPr>
        <a:xfrm>
          <a:off x="38601" y="204310"/>
          <a:ext cx="1025018" cy="9370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66A93-EB62-BC4C-8648-757AEC0FE43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F9429-0108-1543-AFD4-206ADB7C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F9429-0108-1543-AFD4-206ADB7CDC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A146-4866-9144-9D83-CF1A2B65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8D35-B98C-A649-89A7-5A93F9B7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C78D-14FD-5244-92C0-B3ED0DAB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F546-DEEB-D34C-8BF1-C9ED1444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BB6-BBA7-CA4C-8C4E-378B9582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4376-AAEF-584C-A029-FEC7D493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507A1-BE44-7447-A5AA-4382BC757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8C79-BA79-494B-9DB8-4124942C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869-25F4-304A-80FC-4D4F7A21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E90-6F49-B842-A8CB-B9FD952C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BE025-ECEC-9045-A714-F45092621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3A797-FE44-0C4A-BF55-6F9ED941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F061-5F4D-F849-8D1C-0BAAA8B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99DE-BEE1-3743-9A30-7F1E8EEA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8753-AF12-D84F-83B8-AEA490F4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2AB3-7B8D-574E-B0C5-CEA58D15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61FE-8A59-1040-BBC3-F1E4C156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B6E0-9031-244A-812E-9BE85B90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7FB7-B5E0-E947-AD16-9D1E66F1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D19A-E520-8B4E-B55F-E5B314F0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7466-66F2-D740-BD22-40BEE9BD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B311-7F38-0E4E-BA37-E21E92F0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E36D-623C-F447-9BF2-75DC964E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B768-872F-924D-A7A1-900FEBCD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D9E4-3ABF-FD47-8E31-447E8104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50E-8F0E-4C49-8A6F-EAFB5510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70DE-D85D-8143-B45B-4EED23D75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61ED-AF2C-6343-A50F-A34D4C7B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2CE4-6894-E04A-A677-B4FE3235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069A-1F50-C64B-A9FB-15429B51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5FA8B-A912-B34B-B941-6F4D5B1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F87C-9CD4-AD42-898D-9E0CD83B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3237-95C7-7143-9879-BED618BE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1FB68-DDF8-6F43-A2C8-AB9C5831B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BC6DA-CB26-D24E-9099-7CC7606CF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F11DD-C5B0-F246-B7A9-88F25CC1C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0A1C6-8BF0-B146-BDEF-F2B3A94A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783E8-5F8F-DE48-AFA7-EB3AC73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BD620-18EC-8F47-8A02-A2E9FF22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E258-C32C-F648-9946-B47CA28F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57600-CC3C-C940-9A08-05C96BBA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1004E-0D69-AF45-8793-20B4BD51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2CD18-F87E-8F45-AE03-5C692702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FBCDC-3BA3-EA41-A89F-70394A07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28A33-C046-8047-9FEE-15DBDE75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E011-2B58-7D44-9B64-EAD36D29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4727-6E50-774B-8A3F-F4703E55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5ADE-B481-3B48-92BE-B5E637F6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85ED4-5710-D241-AA17-0B8EE40A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D3E3F-D37A-7A4E-B48E-EF2179C5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8686-DD32-EE4D-AD83-F4402A27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D6AA-76E2-F44A-A8E4-3050900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CA1-6EB4-CA47-9C60-0BB5807D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960DA-83D3-A048-AAC2-1F3FF0494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51956-1E01-6F46-BD12-FC01E9E12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BB47-30C2-084F-989B-227FA492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31DA6-9716-8347-AE7D-90AE2283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5BBA-88BA-E149-B4BE-47A3F04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3B4F8-138D-6446-A7BA-73FA7EB5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9EE-C6EC-384F-8EF1-B0FD6290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D452-B9AD-694B-9B47-929A5A75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42B7-A84D-3949-AF21-6FA57600F01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D680-6B10-AA4A-9039-A2273F04D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C24F-F147-614D-AC22-D1DE3B462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B993-01BA-C947-94C2-28C5BBC5E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9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>
            <a:extLst>
              <a:ext uri="{FF2B5EF4-FFF2-40B4-BE49-F238E27FC236}">
                <a16:creationId xmlns:a16="http://schemas.microsoft.com/office/drawing/2014/main" id="{13B17934-48F8-6347-9425-A57705C88F57}"/>
              </a:ext>
            </a:extLst>
          </p:cNvPr>
          <p:cNvSpPr/>
          <p:nvPr/>
        </p:nvSpPr>
        <p:spPr>
          <a:xfrm>
            <a:off x="1908291" y="1699185"/>
            <a:ext cx="1274037" cy="135680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966400AD-6EEC-994D-97CF-7BFE3367F9F8}"/>
              </a:ext>
            </a:extLst>
          </p:cNvPr>
          <p:cNvSpPr/>
          <p:nvPr/>
        </p:nvSpPr>
        <p:spPr>
          <a:xfrm>
            <a:off x="7089900" y="5908623"/>
            <a:ext cx="1527760" cy="310270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16E35-7DA6-674F-9A1E-013B96912B76}"/>
              </a:ext>
            </a:extLst>
          </p:cNvPr>
          <p:cNvSpPr txBox="1"/>
          <p:nvPr/>
        </p:nvSpPr>
        <p:spPr>
          <a:xfrm>
            <a:off x="7062191" y="5907601"/>
            <a:ext cx="163339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P1 , P2 , … , P15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446F2-31C4-E543-82AA-ED36EC4CF71B}"/>
              </a:ext>
            </a:extLst>
          </p:cNvPr>
          <p:cNvSpPr txBox="1"/>
          <p:nvPr/>
        </p:nvSpPr>
        <p:spPr>
          <a:xfrm>
            <a:off x="4131579" y="4148713"/>
            <a:ext cx="150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Graph 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B39346-5AA2-F243-9BA8-C862604C59A6}"/>
              </a:ext>
            </a:extLst>
          </p:cNvPr>
          <p:cNvSpPr txBox="1"/>
          <p:nvPr/>
        </p:nvSpPr>
        <p:spPr>
          <a:xfrm>
            <a:off x="6799789" y="4151380"/>
            <a:ext cx="132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Graph gather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D9B56-51D8-6447-A455-501D45E358E0}"/>
              </a:ext>
            </a:extLst>
          </p:cNvPr>
          <p:cNvSpPr/>
          <p:nvPr/>
        </p:nvSpPr>
        <p:spPr>
          <a:xfrm>
            <a:off x="3730058" y="936809"/>
            <a:ext cx="4921081" cy="364351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F33F57B-5E5A-7345-9C37-DD2BC615D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975579"/>
              </p:ext>
            </p:extLst>
          </p:nvPr>
        </p:nvGraphicFramePr>
        <p:xfrm>
          <a:off x="3737374" y="4822693"/>
          <a:ext cx="2750244" cy="183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F132C03-54DB-F644-B9A2-29CB7A0B26FE}"/>
              </a:ext>
            </a:extLst>
          </p:cNvPr>
          <p:cNvSpPr/>
          <p:nvPr/>
        </p:nvSpPr>
        <p:spPr>
          <a:xfrm>
            <a:off x="9486159" y="2430060"/>
            <a:ext cx="5627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Double Bracket 95">
            <a:extLst>
              <a:ext uri="{FF2B5EF4-FFF2-40B4-BE49-F238E27FC236}">
                <a16:creationId xmlns:a16="http://schemas.microsoft.com/office/drawing/2014/main" id="{2B2CD096-A8BB-CE4B-BCC3-DFAFAD80B84C}"/>
              </a:ext>
            </a:extLst>
          </p:cNvPr>
          <p:cNvSpPr/>
          <p:nvPr/>
        </p:nvSpPr>
        <p:spPr>
          <a:xfrm>
            <a:off x="9588434" y="2400117"/>
            <a:ext cx="661690" cy="417833"/>
          </a:xfrm>
          <a:prstGeom prst="bracketPair">
            <a:avLst>
              <a:gd name="adj" fmla="val 2404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F6B676-DA8A-BA49-9FDA-3D7C442D0706}"/>
              </a:ext>
            </a:extLst>
          </p:cNvPr>
          <p:cNvSpPr txBox="1"/>
          <p:nvPr/>
        </p:nvSpPr>
        <p:spPr>
          <a:xfrm>
            <a:off x="9823639" y="2383626"/>
            <a:ext cx="42257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, </a:t>
            </a:r>
            <a:r>
              <a:rPr lang="en-US" sz="1400" b="1" i="1" dirty="0">
                <a:latin typeface="Arial"/>
                <a:cs typeface="Arial"/>
              </a:rPr>
              <a:t>P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96BCE-8466-F541-94F0-2C60BEC67685}"/>
              </a:ext>
            </a:extLst>
          </p:cNvPr>
          <p:cNvSpPr/>
          <p:nvPr/>
        </p:nvSpPr>
        <p:spPr>
          <a:xfrm>
            <a:off x="10496713" y="1670059"/>
            <a:ext cx="816039" cy="1783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  <a:scene3d>
            <a:camera prst="isometricOffAxis2Right"/>
            <a:lightRig rig="contrasting" dir="t">
              <a:rot lat="0" lon="0" rev="0"/>
            </a:lightRig>
          </a:scene3d>
          <a:sp3d extrusionH="107950" contourW="12700" prstMaterial="flat"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4480" tIns="274320" rIns="548640"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C555BB-9E59-2843-A00D-F3365E1A5FD7}"/>
              </a:ext>
            </a:extLst>
          </p:cNvPr>
          <p:cNvSpPr txBox="1"/>
          <p:nvPr/>
        </p:nvSpPr>
        <p:spPr>
          <a:xfrm rot="16200000">
            <a:off x="10272103" y="2311091"/>
            <a:ext cx="12752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Dense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6D30C1-456F-C847-A9B6-3AA794B8CB1D}"/>
                  </a:ext>
                </a:extLst>
              </p:cNvPr>
              <p:cNvSpPr txBox="1"/>
              <p:nvPr/>
            </p:nvSpPr>
            <p:spPr>
              <a:xfrm>
                <a:off x="11801130" y="2503846"/>
                <a:ext cx="3542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6D30C1-456F-C847-A9B6-3AA794B8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1130" y="2503846"/>
                <a:ext cx="354241" cy="276999"/>
              </a:xfrm>
              <a:prstGeom prst="rect">
                <a:avLst/>
              </a:prstGeom>
              <a:blipFill>
                <a:blip r:embed="rId8"/>
                <a:stretch>
                  <a:fillRect l="-13793" r="-1034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90C09D1-8BCD-4BCA-9761-DA943972D2A8}"/>
              </a:ext>
            </a:extLst>
          </p:cNvPr>
          <p:cNvSpPr/>
          <p:nvPr/>
        </p:nvSpPr>
        <p:spPr>
          <a:xfrm>
            <a:off x="3903624" y="1262860"/>
            <a:ext cx="1428871" cy="3096796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3CAAA4-6217-4B43-8755-BF38809CB715}"/>
              </a:ext>
            </a:extLst>
          </p:cNvPr>
          <p:cNvSpPr/>
          <p:nvPr/>
        </p:nvSpPr>
        <p:spPr>
          <a:xfrm>
            <a:off x="6297280" y="1262860"/>
            <a:ext cx="1479799" cy="3094982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AAE454A0-B92A-4C7D-BD75-5EA5D4145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4909" y="1670083"/>
            <a:ext cx="930720" cy="9211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B81F82-EA2D-40E5-885F-A6EF32A5AD3A}"/>
              </a:ext>
            </a:extLst>
          </p:cNvPr>
          <p:cNvSpPr txBox="1"/>
          <p:nvPr/>
        </p:nvSpPr>
        <p:spPr>
          <a:xfrm>
            <a:off x="6716283" y="3920345"/>
            <a:ext cx="9916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Times New Roman"/>
              </a:rPr>
              <a:t>1D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FBDB03-3A23-4A77-ABCF-5ACA9A183D3E}"/>
                  </a:ext>
                </a:extLst>
              </p:cNvPr>
              <p:cNvSpPr txBox="1"/>
              <p:nvPr/>
            </p:nvSpPr>
            <p:spPr>
              <a:xfrm>
                <a:off x="1988602" y="1772027"/>
                <a:ext cx="1069652" cy="2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0…75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FBDB03-3A23-4A77-ABCF-5ACA9A18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602" y="1772027"/>
                <a:ext cx="1069652" cy="260328"/>
              </a:xfrm>
              <a:prstGeom prst="rect">
                <a:avLst/>
              </a:prstGeom>
              <a:blipFill>
                <a:blip r:embed="rId10"/>
                <a:stretch>
                  <a:fillRect l="-35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2FEB763-84B8-44E2-96E7-A8FC4AE99C2E}"/>
                  </a:ext>
                </a:extLst>
              </p:cNvPr>
              <p:cNvSpPr txBox="1"/>
              <p:nvPr/>
            </p:nvSpPr>
            <p:spPr>
              <a:xfrm>
                <a:off x="1992962" y="2037576"/>
                <a:ext cx="1061316" cy="258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0…75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2FEB763-84B8-44E2-96E7-A8FC4AE9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62" y="2037576"/>
                <a:ext cx="1061316" cy="258982"/>
              </a:xfrm>
              <a:prstGeom prst="rect">
                <a:avLst/>
              </a:prstGeom>
              <a:blipFill>
                <a:blip r:embed="rId11"/>
                <a:stretch>
                  <a:fillRect l="-238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CFB405F-A683-49AE-AE8E-57C5B02BD403}"/>
                  </a:ext>
                </a:extLst>
              </p:cNvPr>
              <p:cNvSpPr txBox="1"/>
              <p:nvPr/>
            </p:nvSpPr>
            <p:spPr>
              <a:xfrm>
                <a:off x="1961935" y="2699430"/>
                <a:ext cx="1123897" cy="258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0…75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CFB405F-A683-49AE-AE8E-57C5B02BD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35" y="2699430"/>
                <a:ext cx="1123897" cy="258982"/>
              </a:xfrm>
              <a:prstGeom prst="rect">
                <a:avLst/>
              </a:prstGeom>
              <a:blipFill>
                <a:blip r:embed="rId12"/>
                <a:stretch>
                  <a:fillRect l="-222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6812C4B9-11CB-42B1-9096-01F9E75F590B}"/>
              </a:ext>
            </a:extLst>
          </p:cNvPr>
          <p:cNvSpPr/>
          <p:nvPr/>
        </p:nvSpPr>
        <p:spPr>
          <a:xfrm>
            <a:off x="2502066" y="23220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299BD9-F7E7-4D54-AC13-2DC6548E748F}"/>
              </a:ext>
            </a:extLst>
          </p:cNvPr>
          <p:cNvSpPr txBox="1"/>
          <p:nvPr/>
        </p:nvSpPr>
        <p:spPr>
          <a:xfrm rot="16200000">
            <a:off x="8943108" y="3843924"/>
            <a:ext cx="158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034979-45BF-42EC-B590-EDF7527305E4}"/>
              </a:ext>
            </a:extLst>
          </p:cNvPr>
          <p:cNvSpPr/>
          <p:nvPr/>
        </p:nvSpPr>
        <p:spPr>
          <a:xfrm>
            <a:off x="5423069" y="1262860"/>
            <a:ext cx="372021" cy="3096796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9C1F76-7BA9-4FF3-A30B-DC4BC159A782}"/>
              </a:ext>
            </a:extLst>
          </p:cNvPr>
          <p:cNvSpPr/>
          <p:nvPr/>
        </p:nvSpPr>
        <p:spPr>
          <a:xfrm>
            <a:off x="5861064" y="1262860"/>
            <a:ext cx="372021" cy="3096795"/>
          </a:xfrm>
          <a:prstGeom prst="rect">
            <a:avLst/>
          </a:prstGeom>
          <a:noFill/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5F740-2CB4-44C0-8EA4-2B8D2A43C644}"/>
              </a:ext>
            </a:extLst>
          </p:cNvPr>
          <p:cNvSpPr txBox="1"/>
          <p:nvPr/>
        </p:nvSpPr>
        <p:spPr>
          <a:xfrm rot="16200000">
            <a:off x="4677642" y="2129686"/>
            <a:ext cx="187047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Times New Roman"/>
              </a:rPr>
              <a:t>Max Pooling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1EDF04-752E-45B0-A7BE-CEFBB35CA1F9}"/>
              </a:ext>
            </a:extLst>
          </p:cNvPr>
          <p:cNvSpPr txBox="1"/>
          <p:nvPr/>
        </p:nvSpPr>
        <p:spPr>
          <a:xfrm rot="16200000">
            <a:off x="4905141" y="2267890"/>
            <a:ext cx="22568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Times New Roman"/>
              </a:rPr>
              <a:t>Batch Normalization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5D79951-BF25-B24B-94DC-4619318D50A4}"/>
              </a:ext>
            </a:extLst>
          </p:cNvPr>
          <p:cNvSpPr/>
          <p:nvPr/>
        </p:nvSpPr>
        <p:spPr>
          <a:xfrm>
            <a:off x="2494996" y="248698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3D8A37-93A6-8B46-AF0E-D4051664CC0E}"/>
              </a:ext>
            </a:extLst>
          </p:cNvPr>
          <p:cNvSpPr/>
          <p:nvPr/>
        </p:nvSpPr>
        <p:spPr>
          <a:xfrm>
            <a:off x="2494996" y="26332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6CEFB-642C-2841-A8A2-9FCA63F9FA01}"/>
              </a:ext>
            </a:extLst>
          </p:cNvPr>
          <p:cNvSpPr txBox="1"/>
          <p:nvPr/>
        </p:nvSpPr>
        <p:spPr>
          <a:xfrm>
            <a:off x="6655675" y="5905046"/>
            <a:ext cx="46379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i="1" dirty="0">
                <a:latin typeface="Arial"/>
                <a:cs typeface="Arial"/>
              </a:rPr>
              <a:t>P </a:t>
            </a:r>
            <a:r>
              <a:rPr lang="en-US" sz="14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DCA30-A4B2-154A-8EF3-EC8DD9F1C767}"/>
              </a:ext>
            </a:extLst>
          </p:cNvPr>
          <p:cNvSpPr/>
          <p:nvPr/>
        </p:nvSpPr>
        <p:spPr>
          <a:xfrm>
            <a:off x="1655768" y="3340886"/>
            <a:ext cx="1697446" cy="57556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46632F-E433-074E-8008-CA57E2B17F73}"/>
              </a:ext>
            </a:extLst>
          </p:cNvPr>
          <p:cNvSpPr/>
          <p:nvPr/>
        </p:nvSpPr>
        <p:spPr>
          <a:xfrm>
            <a:off x="1610344" y="1297812"/>
            <a:ext cx="1779900" cy="30600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B087C-3A00-164C-8BD8-A054D6B72A3C}"/>
              </a:ext>
            </a:extLst>
          </p:cNvPr>
          <p:cNvSpPr txBox="1"/>
          <p:nvPr/>
        </p:nvSpPr>
        <p:spPr>
          <a:xfrm>
            <a:off x="2694432" y="3249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3F1B31-8D26-9347-AB5D-63F95369A994}"/>
              </a:ext>
            </a:extLst>
          </p:cNvPr>
          <p:cNvSpPr txBox="1"/>
          <p:nvPr/>
        </p:nvSpPr>
        <p:spPr>
          <a:xfrm>
            <a:off x="2316480" y="3236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162FA3-BA04-FF4F-93C5-B29F2C73FE5A}"/>
              </a:ext>
            </a:extLst>
          </p:cNvPr>
          <p:cNvSpPr txBox="1"/>
          <p:nvPr/>
        </p:nvSpPr>
        <p:spPr>
          <a:xfrm>
            <a:off x="1877627" y="3471598"/>
            <a:ext cx="155494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Adjacency Matrix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2E915-42E8-493F-ACA2-FD7A7151AEF8}"/>
              </a:ext>
            </a:extLst>
          </p:cNvPr>
          <p:cNvSpPr/>
          <p:nvPr/>
        </p:nvSpPr>
        <p:spPr>
          <a:xfrm>
            <a:off x="8006248" y="1766970"/>
            <a:ext cx="796748" cy="1799366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scene3d>
            <a:camera prst="isometricOffAxis2Right"/>
            <a:lightRig rig="contrasting" dir="t">
              <a:rot lat="0" lon="0" rev="0"/>
            </a:lightRig>
          </a:scene3d>
          <a:sp3d extrusionH="196850" contourW="12700" prstMaterial="flat">
            <a:extrusionClr>
              <a:srgbClr val="00B0F0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4480" tIns="274320" rIns="548640"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DB6407-862D-40E8-8B47-BA8FA0C6176B}"/>
              </a:ext>
            </a:extLst>
          </p:cNvPr>
          <p:cNvSpPr txBox="1"/>
          <p:nvPr/>
        </p:nvSpPr>
        <p:spPr>
          <a:xfrm>
            <a:off x="2072243" y="1297627"/>
            <a:ext cx="9950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Featurizer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D4A6A1CF-6D7F-7E4A-B5F2-0C098CFF1D59}"/>
              </a:ext>
            </a:extLst>
          </p:cNvPr>
          <p:cNvSpPr/>
          <p:nvPr/>
        </p:nvSpPr>
        <p:spPr>
          <a:xfrm>
            <a:off x="8711907" y="2956520"/>
            <a:ext cx="1234396" cy="3102415"/>
          </a:xfrm>
          <a:prstGeom prst="bentUpArrow">
            <a:avLst>
              <a:gd name="adj1" fmla="val 2248"/>
              <a:gd name="adj2" fmla="val 2578"/>
              <a:gd name="adj3" fmla="val 3706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F1C477-41D5-9640-9EDD-CDA4D282CE5E}"/>
              </a:ext>
            </a:extLst>
          </p:cNvPr>
          <p:cNvCxnSpPr>
            <a:cxnSpLocks/>
          </p:cNvCxnSpPr>
          <p:nvPr/>
        </p:nvCxnSpPr>
        <p:spPr>
          <a:xfrm flipV="1">
            <a:off x="3405005" y="2637764"/>
            <a:ext cx="3354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31C131-9511-0842-B5D4-9F5FBC605C5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181552" y="6058935"/>
            <a:ext cx="47412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DE52B33-2E4B-1448-BA4D-4EB3C63BF8D5}"/>
              </a:ext>
            </a:extLst>
          </p:cNvPr>
          <p:cNvSpPr/>
          <p:nvPr/>
        </p:nvSpPr>
        <p:spPr>
          <a:xfrm>
            <a:off x="3730058" y="5010684"/>
            <a:ext cx="4934936" cy="16596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CEC6E8-23C2-914A-8533-CB574D2B15B4}"/>
              </a:ext>
            </a:extLst>
          </p:cNvPr>
          <p:cNvSpPr txBox="1"/>
          <p:nvPr/>
        </p:nvSpPr>
        <p:spPr>
          <a:xfrm>
            <a:off x="5458992" y="5010684"/>
            <a:ext cx="21798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Physics-based model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84BF114-A008-A348-86FC-B9BAB03DCA98}"/>
              </a:ext>
            </a:extLst>
          </p:cNvPr>
          <p:cNvCxnSpPr>
            <a:cxnSpLocks/>
          </p:cNvCxnSpPr>
          <p:nvPr/>
        </p:nvCxnSpPr>
        <p:spPr>
          <a:xfrm flipV="1">
            <a:off x="7687174" y="2622735"/>
            <a:ext cx="3354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D64A24-7D6A-8C4C-9B80-D7495DC565FD}"/>
              </a:ext>
            </a:extLst>
          </p:cNvPr>
          <p:cNvCxnSpPr>
            <a:cxnSpLocks/>
          </p:cNvCxnSpPr>
          <p:nvPr/>
        </p:nvCxnSpPr>
        <p:spPr>
          <a:xfrm>
            <a:off x="8636695" y="2642524"/>
            <a:ext cx="280369" cy="5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2F5ADC-4407-6942-81DC-6F45B56C0658}"/>
              </a:ext>
            </a:extLst>
          </p:cNvPr>
          <p:cNvCxnSpPr>
            <a:cxnSpLocks/>
          </p:cNvCxnSpPr>
          <p:nvPr/>
        </p:nvCxnSpPr>
        <p:spPr>
          <a:xfrm>
            <a:off x="10310131" y="2626118"/>
            <a:ext cx="2396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6A1380-9B76-E54F-80A1-B95868D8DD48}"/>
              </a:ext>
            </a:extLst>
          </p:cNvPr>
          <p:cNvCxnSpPr>
            <a:cxnSpLocks/>
          </p:cNvCxnSpPr>
          <p:nvPr/>
        </p:nvCxnSpPr>
        <p:spPr>
          <a:xfrm flipV="1">
            <a:off x="11190091" y="2640867"/>
            <a:ext cx="5443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B15E79-2D77-6F40-B096-8C5ECB0F702E}"/>
              </a:ext>
            </a:extLst>
          </p:cNvPr>
          <p:cNvCxnSpPr>
            <a:cxnSpLocks/>
          </p:cNvCxnSpPr>
          <p:nvPr/>
        </p:nvCxnSpPr>
        <p:spPr>
          <a:xfrm>
            <a:off x="7047029" y="2396753"/>
            <a:ext cx="0" cy="21006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5309FD-F692-A64F-8C73-D71E6F402CB9}"/>
              </a:ext>
            </a:extLst>
          </p:cNvPr>
          <p:cNvCxnSpPr>
            <a:cxnSpLocks/>
          </p:cNvCxnSpPr>
          <p:nvPr/>
        </p:nvCxnSpPr>
        <p:spPr>
          <a:xfrm>
            <a:off x="7066908" y="3594854"/>
            <a:ext cx="0" cy="21006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819ABD5-CE9E-CC47-8AAD-494FCFE10762}"/>
              </a:ext>
            </a:extLst>
          </p:cNvPr>
          <p:cNvSpPr txBox="1"/>
          <p:nvPr/>
        </p:nvSpPr>
        <p:spPr>
          <a:xfrm rot="16200000">
            <a:off x="7742281" y="2447900"/>
            <a:ext cx="130629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Dense layers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AC301FD-B868-CD43-933B-33FBC5EBC362}"/>
              </a:ext>
            </a:extLst>
          </p:cNvPr>
          <p:cNvSpPr txBox="1"/>
          <p:nvPr/>
        </p:nvSpPr>
        <p:spPr>
          <a:xfrm>
            <a:off x="4038685" y="1278284"/>
            <a:ext cx="150400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Graph Conv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6EB570-8466-E545-88BA-9F19984627DC}"/>
              </a:ext>
            </a:extLst>
          </p:cNvPr>
          <p:cNvSpPr txBox="1"/>
          <p:nvPr/>
        </p:nvSpPr>
        <p:spPr>
          <a:xfrm>
            <a:off x="6377911" y="1291892"/>
            <a:ext cx="13265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Graph gather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43E1B01-F630-5E45-8A31-486F343359BA}"/>
              </a:ext>
            </a:extLst>
          </p:cNvPr>
          <p:cNvSpPr/>
          <p:nvPr/>
        </p:nvSpPr>
        <p:spPr>
          <a:xfrm>
            <a:off x="3535069" y="197683"/>
            <a:ext cx="8030856" cy="468141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8B69A-166A-2449-847E-9413D3FF6CBE}"/>
              </a:ext>
            </a:extLst>
          </p:cNvPr>
          <p:cNvSpPr txBox="1"/>
          <p:nvPr/>
        </p:nvSpPr>
        <p:spPr>
          <a:xfrm>
            <a:off x="5922388" y="207329"/>
            <a:ext cx="406689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Physics-guided neural network (PGNN)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97F25-BD26-DD45-80BE-BAA2E4F3CD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9811" y="1629021"/>
            <a:ext cx="738391" cy="728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2A3BD9-A028-1442-A124-FF3FDEC21F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1618" y="2464980"/>
            <a:ext cx="644870" cy="635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B44FCD-5827-AC4E-80D6-F5023A004C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40698" y="3184235"/>
            <a:ext cx="108185" cy="3147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F0DB62-0D63-1342-A6AC-E796DF5671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4487" y="3666056"/>
            <a:ext cx="686703" cy="6428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0ADE003-0781-DA46-B665-25FE69A393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7041" y="2765763"/>
            <a:ext cx="674781" cy="631710"/>
          </a:xfrm>
          <a:prstGeom prst="rect">
            <a:avLst/>
          </a:prstGeom>
        </p:spPr>
      </p:pic>
      <p:sp>
        <p:nvSpPr>
          <p:cNvPr id="7" name="Bent-Up Arrow 6">
            <a:extLst>
              <a:ext uri="{FF2B5EF4-FFF2-40B4-BE49-F238E27FC236}">
                <a16:creationId xmlns:a16="http://schemas.microsoft.com/office/drawing/2014/main" id="{14C71588-9202-3A4F-8052-7456D2C5A9B5}"/>
              </a:ext>
            </a:extLst>
          </p:cNvPr>
          <p:cNvSpPr/>
          <p:nvPr/>
        </p:nvSpPr>
        <p:spPr>
          <a:xfrm rot="10800000">
            <a:off x="4477165" y="629033"/>
            <a:ext cx="5431604" cy="473282"/>
          </a:xfrm>
          <a:prstGeom prst="bentUpArrow">
            <a:avLst>
              <a:gd name="adj1" fmla="val 6154"/>
              <a:gd name="adj2" fmla="val 9585"/>
              <a:gd name="adj3" fmla="val 1501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2340DC-FC9B-724F-94A5-FB89C593A62D}"/>
              </a:ext>
            </a:extLst>
          </p:cNvPr>
          <p:cNvCxnSpPr>
            <a:cxnSpLocks/>
          </p:cNvCxnSpPr>
          <p:nvPr/>
        </p:nvCxnSpPr>
        <p:spPr>
          <a:xfrm flipV="1">
            <a:off x="9898890" y="629033"/>
            <a:ext cx="0" cy="16929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1FEB0F0-BB3F-AB44-99D2-24374C6992DC}"/>
              </a:ext>
            </a:extLst>
          </p:cNvPr>
          <p:cNvSpPr/>
          <p:nvPr/>
        </p:nvSpPr>
        <p:spPr>
          <a:xfrm>
            <a:off x="8798446" y="2448618"/>
            <a:ext cx="562744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M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EF0A83-8C26-C644-8842-0CC367CE8107}"/>
              </a:ext>
            </a:extLst>
          </p:cNvPr>
          <p:cNvCxnSpPr>
            <a:cxnSpLocks/>
          </p:cNvCxnSpPr>
          <p:nvPr/>
        </p:nvCxnSpPr>
        <p:spPr>
          <a:xfrm>
            <a:off x="9240573" y="2627783"/>
            <a:ext cx="280369" cy="5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442231E-DE1F-8548-B54D-17D1005439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574" y="2613179"/>
            <a:ext cx="1266002" cy="119365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16B194B-0171-F54C-87DE-F621E5AFCF60}"/>
              </a:ext>
            </a:extLst>
          </p:cNvPr>
          <p:cNvSpPr txBox="1"/>
          <p:nvPr/>
        </p:nvSpPr>
        <p:spPr>
          <a:xfrm>
            <a:off x="4606290" y="895090"/>
            <a:ext cx="30981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Graph Convolution Network (GCN)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F8EF-28B9-764C-884E-C6A42853DDA2}"/>
              </a:ext>
            </a:extLst>
          </p:cNvPr>
          <p:cNvSpPr txBox="1"/>
          <p:nvPr/>
        </p:nvSpPr>
        <p:spPr>
          <a:xfrm>
            <a:off x="1626288" y="3471843"/>
            <a:ext cx="44828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A </a:t>
            </a:r>
            <a:r>
              <a:rPr lang="en-US" sz="1400" b="1" dirty="0"/>
              <a:t>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5230F8-C264-1B42-9445-DCA0B12A91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374" y="4165972"/>
            <a:ext cx="1121210" cy="660924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0EE3C8-15B8-441E-821E-4A4EE04954CF}"/>
              </a:ext>
            </a:extLst>
          </p:cNvPr>
          <p:cNvCxnSpPr>
            <a:cxnSpLocks/>
          </p:cNvCxnSpPr>
          <p:nvPr/>
        </p:nvCxnSpPr>
        <p:spPr>
          <a:xfrm flipV="1">
            <a:off x="1214824" y="2424662"/>
            <a:ext cx="359597" cy="205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BCF592-2931-7345-8B09-ABB20639DC57}"/>
              </a:ext>
            </a:extLst>
          </p:cNvPr>
          <p:cNvCxnSpPr/>
          <p:nvPr/>
        </p:nvCxnSpPr>
        <p:spPr>
          <a:xfrm>
            <a:off x="1214824" y="5318461"/>
            <a:ext cx="359597" cy="251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5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67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134</cp:revision>
  <dcterms:created xsi:type="dcterms:W3CDTF">2021-09-05T00:49:41Z</dcterms:created>
  <dcterms:modified xsi:type="dcterms:W3CDTF">2021-10-14T17:01:15Z</dcterms:modified>
</cp:coreProperties>
</file>