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embeddedFontLst>
    <p:embeddedFont>
      <p:font typeface="Titillium Web Light" panose="020B0604020202020204" charset="0"/>
      <p:regular r:id="rId4"/>
      <p:bold r:id="rId5"/>
      <p:italic r:id="rId6"/>
      <p:boldItalic r:id="rId7"/>
    </p:embeddedFont>
    <p:embeddedFont>
      <p:font typeface="Titillium Web SemiBold" panose="020B0604020202020204" charset="0"/>
      <p:regular r:id="rId8"/>
      <p:bold r:id="rId9"/>
      <p:italic r:id="rId10"/>
      <p:boldItalic r:id="rId11"/>
    </p:embeddedFont>
    <p:embeddedFont>
      <p:font typeface="Titillium Web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38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e91c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cfe91c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66553" y="2752910"/>
            <a:ext cx="2052085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" dirty="0" smtClean="0">
                <a:solidFill>
                  <a:srgbClr val="00C4C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 like a teacher who gives you something to think about to take home in addition to the usual assignments.</a:t>
            </a:r>
            <a:endParaRPr lang="it-IT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601874" y="5747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 smtClean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endParaRPr sz="36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01874" y="1037609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Fearsome</a:t>
            </a:r>
            <a:r>
              <a:rPr lang="it-IT" sz="1600" dirty="0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r>
              <a:rPr lang="it-IT" sz="1600" dirty="0" err="1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Physics</a:t>
            </a:r>
            <a:r>
              <a:rPr lang="it-IT" sz="1600" dirty="0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Professor </a:t>
            </a:r>
            <a:endParaRPr sz="16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ACTIVITIES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lfio is 60 years old, he gets up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 morning at       5 a.m ready to drink his beloved Ginseng coffee and to ride the bike in order to reach the school.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e’s very friendly with all the colleagues but when he enters in class he shows no mercy for his pupils, expecially if he catches them unprepared.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  <a:endParaRPr lang="it-IT"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It’s very stressful and frustrating for 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print  the material for all the students by himself.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•Unworthy students must be rejected but recommendations are the order of the day.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568500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 would like to improve his way of interact with children and to imprint the key concepts in their minds. For him it’s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 important that his pupils try to understand and not only to repeat the daily lecture from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memory.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needs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offer his students all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supporting material he’s able to supply.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 like to 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 the parents know about the bad/good performances of their child without waiting to receipt them.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377764" y="1702616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/>
          <p:cNvSpPr/>
          <p:nvPr/>
        </p:nvSpPr>
        <p:spPr>
          <a:xfrm>
            <a:off x="92862" y="2931750"/>
            <a:ext cx="2125777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dirty="0">
              <a:solidFill>
                <a:srgbClr val="00C4C9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" name="Google Shape;95;p15"/>
          <p:cNvSpPr/>
          <p:nvPr/>
        </p:nvSpPr>
        <p:spPr>
          <a:xfrm>
            <a:off x="6266193" y="1702575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5;p15"/>
          <p:cNvSpPr/>
          <p:nvPr/>
        </p:nvSpPr>
        <p:spPr>
          <a:xfrm>
            <a:off x="7681623" y="1699237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object 293"/>
          <p:cNvSpPr/>
          <p:nvPr/>
        </p:nvSpPr>
        <p:spPr>
          <a:xfrm>
            <a:off x="297381" y="364293"/>
            <a:ext cx="1479879" cy="1468581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895311" y="0"/>
                </a:moveTo>
                <a:lnTo>
                  <a:pt x="847762" y="1241"/>
                </a:lnTo>
                <a:lnTo>
                  <a:pt x="800858" y="4922"/>
                </a:lnTo>
                <a:lnTo>
                  <a:pt x="754664" y="10983"/>
                </a:lnTo>
                <a:lnTo>
                  <a:pt x="709239" y="19361"/>
                </a:lnTo>
                <a:lnTo>
                  <a:pt x="664646" y="29994"/>
                </a:lnTo>
                <a:lnTo>
                  <a:pt x="620948" y="42821"/>
                </a:lnTo>
                <a:lnTo>
                  <a:pt x="578205" y="57778"/>
                </a:lnTo>
                <a:lnTo>
                  <a:pt x="536480" y="74806"/>
                </a:lnTo>
                <a:lnTo>
                  <a:pt x="495835" y="93841"/>
                </a:lnTo>
                <a:lnTo>
                  <a:pt x="456331" y="114822"/>
                </a:lnTo>
                <a:lnTo>
                  <a:pt x="418030" y="137686"/>
                </a:lnTo>
                <a:lnTo>
                  <a:pt x="380995" y="162373"/>
                </a:lnTo>
                <a:lnTo>
                  <a:pt x="345286" y="188820"/>
                </a:lnTo>
                <a:lnTo>
                  <a:pt x="310967" y="216965"/>
                </a:lnTo>
                <a:lnTo>
                  <a:pt x="278098" y="246747"/>
                </a:lnTo>
                <a:lnTo>
                  <a:pt x="246743" y="278103"/>
                </a:lnTo>
                <a:lnTo>
                  <a:pt x="216961" y="310972"/>
                </a:lnTo>
                <a:lnTo>
                  <a:pt x="188816" y="345292"/>
                </a:lnTo>
                <a:lnTo>
                  <a:pt x="162370" y="381000"/>
                </a:lnTo>
                <a:lnTo>
                  <a:pt x="137683" y="418036"/>
                </a:lnTo>
                <a:lnTo>
                  <a:pt x="114819" y="456336"/>
                </a:lnTo>
                <a:lnTo>
                  <a:pt x="93839" y="495840"/>
                </a:lnTo>
                <a:lnTo>
                  <a:pt x="74804" y="536485"/>
                </a:lnTo>
                <a:lnTo>
                  <a:pt x="57777" y="578210"/>
                </a:lnTo>
                <a:lnTo>
                  <a:pt x="42819" y="620953"/>
                </a:lnTo>
                <a:lnTo>
                  <a:pt x="29993" y="664651"/>
                </a:lnTo>
                <a:lnTo>
                  <a:pt x="19361" y="709243"/>
                </a:lnTo>
                <a:lnTo>
                  <a:pt x="10983" y="754667"/>
                </a:lnTo>
                <a:lnTo>
                  <a:pt x="4922" y="800861"/>
                </a:lnTo>
                <a:lnTo>
                  <a:pt x="1241" y="847763"/>
                </a:lnTo>
                <a:lnTo>
                  <a:pt x="0" y="895311"/>
                </a:lnTo>
                <a:lnTo>
                  <a:pt x="1241" y="942861"/>
                </a:lnTo>
                <a:lnTo>
                  <a:pt x="4922" y="989764"/>
                </a:lnTo>
                <a:lnTo>
                  <a:pt x="10983" y="1035959"/>
                </a:lnTo>
                <a:lnTo>
                  <a:pt x="19361" y="1081384"/>
                </a:lnTo>
                <a:lnTo>
                  <a:pt x="29993" y="1125976"/>
                </a:lnTo>
                <a:lnTo>
                  <a:pt x="42819" y="1169675"/>
                </a:lnTo>
                <a:lnTo>
                  <a:pt x="57777" y="1212418"/>
                </a:lnTo>
                <a:lnTo>
                  <a:pt x="74804" y="1254143"/>
                </a:lnTo>
                <a:lnTo>
                  <a:pt x="93839" y="1294788"/>
                </a:lnTo>
                <a:lnTo>
                  <a:pt x="114819" y="1334292"/>
                </a:lnTo>
                <a:lnTo>
                  <a:pt x="137683" y="1372593"/>
                </a:lnTo>
                <a:lnTo>
                  <a:pt x="162370" y="1409628"/>
                </a:lnTo>
                <a:lnTo>
                  <a:pt x="188816" y="1445336"/>
                </a:lnTo>
                <a:lnTo>
                  <a:pt x="216961" y="1479656"/>
                </a:lnTo>
                <a:lnTo>
                  <a:pt x="246743" y="1512524"/>
                </a:lnTo>
                <a:lnTo>
                  <a:pt x="278098" y="1543880"/>
                </a:lnTo>
                <a:lnTo>
                  <a:pt x="310967" y="1573662"/>
                </a:lnTo>
                <a:lnTo>
                  <a:pt x="345286" y="1601806"/>
                </a:lnTo>
                <a:lnTo>
                  <a:pt x="380995" y="1628253"/>
                </a:lnTo>
                <a:lnTo>
                  <a:pt x="418030" y="1652939"/>
                </a:lnTo>
                <a:lnTo>
                  <a:pt x="456331" y="1675804"/>
                </a:lnTo>
                <a:lnTo>
                  <a:pt x="495835" y="1696784"/>
                </a:lnTo>
                <a:lnTo>
                  <a:pt x="536480" y="1715819"/>
                </a:lnTo>
                <a:lnTo>
                  <a:pt x="578205" y="1732846"/>
                </a:lnTo>
                <a:lnTo>
                  <a:pt x="620948" y="1747803"/>
                </a:lnTo>
                <a:lnTo>
                  <a:pt x="664646" y="1760629"/>
                </a:lnTo>
                <a:lnTo>
                  <a:pt x="709239" y="1771262"/>
                </a:lnTo>
                <a:lnTo>
                  <a:pt x="754664" y="1779640"/>
                </a:lnTo>
                <a:lnTo>
                  <a:pt x="800858" y="1785701"/>
                </a:lnTo>
                <a:lnTo>
                  <a:pt x="847762" y="1789382"/>
                </a:lnTo>
                <a:lnTo>
                  <a:pt x="895311" y="1790623"/>
                </a:lnTo>
                <a:lnTo>
                  <a:pt x="942860" y="1789382"/>
                </a:lnTo>
                <a:lnTo>
                  <a:pt x="989762" y="1785701"/>
                </a:lnTo>
                <a:lnTo>
                  <a:pt x="1035956" y="1779640"/>
                </a:lnTo>
                <a:lnTo>
                  <a:pt x="1081380" y="1771262"/>
                </a:lnTo>
                <a:lnTo>
                  <a:pt x="1125972" y="1760629"/>
                </a:lnTo>
                <a:lnTo>
                  <a:pt x="1169670" y="1747803"/>
                </a:lnTo>
                <a:lnTo>
                  <a:pt x="1212413" y="1732846"/>
                </a:lnTo>
                <a:lnTo>
                  <a:pt x="1254137" y="1715819"/>
                </a:lnTo>
                <a:lnTo>
                  <a:pt x="1294783" y="1696784"/>
                </a:lnTo>
                <a:lnTo>
                  <a:pt x="1334286" y="1675804"/>
                </a:lnTo>
                <a:lnTo>
                  <a:pt x="1372587" y="1652939"/>
                </a:lnTo>
                <a:lnTo>
                  <a:pt x="1409623" y="1628253"/>
                </a:lnTo>
                <a:lnTo>
                  <a:pt x="1445331" y="1601806"/>
                </a:lnTo>
                <a:lnTo>
                  <a:pt x="1479651" y="1573662"/>
                </a:lnTo>
                <a:lnTo>
                  <a:pt x="1512519" y="1543880"/>
                </a:lnTo>
                <a:lnTo>
                  <a:pt x="1543876" y="1512524"/>
                </a:lnTo>
                <a:lnTo>
                  <a:pt x="1573657" y="1479656"/>
                </a:lnTo>
                <a:lnTo>
                  <a:pt x="1601803" y="1445336"/>
                </a:lnTo>
                <a:lnTo>
                  <a:pt x="1628250" y="1409628"/>
                </a:lnTo>
                <a:lnTo>
                  <a:pt x="1652936" y="1372593"/>
                </a:lnTo>
                <a:lnTo>
                  <a:pt x="1675801" y="1334292"/>
                </a:lnTo>
                <a:lnTo>
                  <a:pt x="1696782" y="1294788"/>
                </a:lnTo>
                <a:lnTo>
                  <a:pt x="1715817" y="1254143"/>
                </a:lnTo>
                <a:lnTo>
                  <a:pt x="1732844" y="1212418"/>
                </a:lnTo>
                <a:lnTo>
                  <a:pt x="1747802" y="1169675"/>
                </a:lnTo>
                <a:lnTo>
                  <a:pt x="1760629" y="1125976"/>
                </a:lnTo>
                <a:lnTo>
                  <a:pt x="1771262" y="1081384"/>
                </a:lnTo>
                <a:lnTo>
                  <a:pt x="1779640" y="1035959"/>
                </a:lnTo>
                <a:lnTo>
                  <a:pt x="1785700" y="989764"/>
                </a:lnTo>
                <a:lnTo>
                  <a:pt x="1789382" y="942861"/>
                </a:lnTo>
                <a:lnTo>
                  <a:pt x="1790623" y="895311"/>
                </a:lnTo>
                <a:lnTo>
                  <a:pt x="1789382" y="847763"/>
                </a:lnTo>
                <a:lnTo>
                  <a:pt x="1785700" y="800861"/>
                </a:lnTo>
                <a:lnTo>
                  <a:pt x="1779640" y="754667"/>
                </a:lnTo>
                <a:lnTo>
                  <a:pt x="1771262" y="709243"/>
                </a:lnTo>
                <a:lnTo>
                  <a:pt x="1760629" y="664651"/>
                </a:lnTo>
                <a:lnTo>
                  <a:pt x="1747802" y="620953"/>
                </a:lnTo>
                <a:lnTo>
                  <a:pt x="1732844" y="578210"/>
                </a:lnTo>
                <a:lnTo>
                  <a:pt x="1715817" y="536485"/>
                </a:lnTo>
                <a:lnTo>
                  <a:pt x="1696782" y="495840"/>
                </a:lnTo>
                <a:lnTo>
                  <a:pt x="1675801" y="456336"/>
                </a:lnTo>
                <a:lnTo>
                  <a:pt x="1652936" y="418036"/>
                </a:lnTo>
                <a:lnTo>
                  <a:pt x="1628250" y="381000"/>
                </a:lnTo>
                <a:lnTo>
                  <a:pt x="1601803" y="345292"/>
                </a:lnTo>
                <a:lnTo>
                  <a:pt x="1573657" y="310972"/>
                </a:lnTo>
                <a:lnTo>
                  <a:pt x="1543876" y="278103"/>
                </a:lnTo>
                <a:lnTo>
                  <a:pt x="1512519" y="246747"/>
                </a:lnTo>
                <a:lnTo>
                  <a:pt x="1479651" y="216965"/>
                </a:lnTo>
                <a:lnTo>
                  <a:pt x="1445331" y="188820"/>
                </a:lnTo>
                <a:lnTo>
                  <a:pt x="1409623" y="162373"/>
                </a:lnTo>
                <a:lnTo>
                  <a:pt x="1372587" y="137686"/>
                </a:lnTo>
                <a:lnTo>
                  <a:pt x="1334286" y="114822"/>
                </a:lnTo>
                <a:lnTo>
                  <a:pt x="1294783" y="93841"/>
                </a:lnTo>
                <a:lnTo>
                  <a:pt x="1254137" y="74806"/>
                </a:lnTo>
                <a:lnTo>
                  <a:pt x="1212413" y="57778"/>
                </a:lnTo>
                <a:lnTo>
                  <a:pt x="1169670" y="42821"/>
                </a:lnTo>
                <a:lnTo>
                  <a:pt x="1125972" y="29994"/>
                </a:lnTo>
                <a:lnTo>
                  <a:pt x="1081380" y="19361"/>
                </a:lnTo>
                <a:lnTo>
                  <a:pt x="1035956" y="10983"/>
                </a:lnTo>
                <a:lnTo>
                  <a:pt x="989762" y="4922"/>
                </a:lnTo>
                <a:lnTo>
                  <a:pt x="942860" y="1241"/>
                </a:lnTo>
                <a:lnTo>
                  <a:pt x="895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02"/>
          <p:cNvSpPr/>
          <p:nvPr/>
        </p:nvSpPr>
        <p:spPr>
          <a:xfrm>
            <a:off x="614656" y="619759"/>
            <a:ext cx="845327" cy="1378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Google Shape;140;p16"/>
          <p:cNvSpPr/>
          <p:nvPr/>
        </p:nvSpPr>
        <p:spPr>
          <a:xfrm>
            <a:off x="6985482" y="1710002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224</Words>
  <Application>Microsoft Office PowerPoint</Application>
  <PresentationFormat>Presentazione su schermo (16:10)</PresentationFormat>
  <Paragraphs>17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Titillium Web Light</vt:lpstr>
      <vt:lpstr>Titillium Web SemiBold</vt:lpstr>
      <vt:lpstr>Arial</vt:lpstr>
      <vt:lpstr>Titillium Web</vt:lpstr>
      <vt:lpstr>Simple Light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Montalbano</dc:creator>
  <cp:lastModifiedBy>Marco Montalbano</cp:lastModifiedBy>
  <cp:revision>25</cp:revision>
  <dcterms:modified xsi:type="dcterms:W3CDTF">2019-11-17T19:20:00Z</dcterms:modified>
</cp:coreProperties>
</file>