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71" r:id="rId9"/>
    <p:sldId id="264" r:id="rId10"/>
    <p:sldId id="266" r:id="rId11"/>
    <p:sldId id="267" r:id="rId12"/>
    <p:sldId id="270" r:id="rId13"/>
    <p:sldId id="272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73BE3-6B8D-39EB-F582-71946749D856}" v="7" dt="2023-08-05T23:28:04.103"/>
    <p1510:client id="{35FBF890-2612-0211-0C94-91805CE48237}" v="141" dt="2023-08-05T23:39:28.431"/>
    <p1510:client id="{39D6DEFE-74AA-A113-DFFE-EB8CC9C23766}" v="437" dt="2023-08-05T04:33:09.354"/>
    <p1510:client id="{5A1F267B-5CD8-0438-1FE4-96977B18DB70}" v="14" dt="2023-08-06T00:13:59.064"/>
    <p1510:client id="{884A56BB-CEEF-AFC4-915D-ADDD261FE858}" v="17" dt="2023-08-06T00:39:47.670"/>
    <p1510:client id="{9030DC6E-824B-7FB0-E2A0-019305982E33}" v="28" dt="2023-08-05T23:58:16.330"/>
    <p1510:client id="{B34CB2B2-E055-AC59-1318-D3E8FF7B1B0C}" v="429" dt="2023-08-06T00:57:47.863"/>
    <p1510:client id="{F039072F-21A6-BDD3-83D4-28922318A42E}" v="1" dt="2023-08-05T16:31:5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0AB0E-FDD2-41AC-A7A0-55E2BC333390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D43A20-9F63-4AAF-B9B8-B5CC42F5FB74}">
      <dgm:prSet phldrT="[Text]" phldr="0"/>
      <dgm:spPr/>
      <dgm:t>
        <a:bodyPr/>
        <a:lstStyle/>
        <a:p>
          <a:pPr rtl="0"/>
          <a:r>
            <a:rPr lang="en-US" b="1"/>
            <a:t>PROJECT SUMMARY</a:t>
          </a:r>
          <a:endParaRPr lang="en-US"/>
        </a:p>
      </dgm:t>
    </dgm:pt>
    <dgm:pt modelId="{5C0153D2-54D0-4A1C-BB96-C35143E5CE6C}" type="parTrans" cxnId="{805E7422-69A2-40B9-A6BE-56F1E984CBF0}">
      <dgm:prSet/>
      <dgm:spPr/>
      <dgm:t>
        <a:bodyPr/>
        <a:lstStyle/>
        <a:p>
          <a:endParaRPr lang="en-US"/>
        </a:p>
      </dgm:t>
    </dgm:pt>
    <dgm:pt modelId="{8B1881CA-22F9-4EB0-A2A7-4BAC1BC2B333}" type="sibTrans" cxnId="{805E7422-69A2-40B9-A6BE-56F1E984CBF0}">
      <dgm:prSet/>
      <dgm:spPr/>
      <dgm:t>
        <a:bodyPr/>
        <a:lstStyle/>
        <a:p>
          <a:endParaRPr lang="en-US"/>
        </a:p>
      </dgm:t>
    </dgm:pt>
    <dgm:pt modelId="{2D5048E3-D449-46AC-984C-6EC809FB2DEA}">
      <dgm:prSet phldrT="[Text]" phldr="0"/>
      <dgm:spPr/>
      <dgm:t>
        <a:bodyPr/>
        <a:lstStyle/>
        <a:p>
          <a:pPr rtl="0"/>
          <a:r>
            <a:rPr lang="en-US"/>
            <a:t>User Authentication</a:t>
          </a:r>
          <a:r>
            <a:rPr lang="en-US">
              <a:latin typeface="Bierstadt"/>
            </a:rPr>
            <a:t>:</a:t>
          </a:r>
          <a:r>
            <a:rPr lang="en-US"/>
            <a:t> Users can sign up using their email and password, and their credentials will be securely stored and verified during login.</a:t>
          </a:r>
        </a:p>
      </dgm:t>
    </dgm:pt>
    <dgm:pt modelId="{A69B38D2-229C-4B82-A67B-83F310766A2A}" type="parTrans" cxnId="{98B4DD1A-596B-47DC-AF76-8BC216838939}">
      <dgm:prSet/>
      <dgm:spPr/>
      <dgm:t>
        <a:bodyPr/>
        <a:lstStyle/>
        <a:p>
          <a:endParaRPr lang="en-US"/>
        </a:p>
      </dgm:t>
    </dgm:pt>
    <dgm:pt modelId="{956E00FD-AF4D-42D9-BDBB-CC02465A3E9E}" type="sibTrans" cxnId="{98B4DD1A-596B-47DC-AF76-8BC216838939}">
      <dgm:prSet/>
      <dgm:spPr/>
      <dgm:t>
        <a:bodyPr/>
        <a:lstStyle/>
        <a:p>
          <a:endParaRPr lang="en-US"/>
        </a:p>
      </dgm:t>
    </dgm:pt>
    <dgm:pt modelId="{DBFB2D3F-4397-47E1-B314-FF4D5D2FC3B7}">
      <dgm:prSet phldrT="[Text]" phldr="0"/>
      <dgm:spPr/>
      <dgm:t>
        <a:bodyPr/>
        <a:lstStyle/>
        <a:p>
          <a:pPr rtl="0"/>
          <a:r>
            <a:rPr lang="en-US"/>
            <a:t>Role-Based Authorization</a:t>
          </a:r>
          <a:r>
            <a:rPr lang="en-US">
              <a:latin typeface="Bierstadt"/>
            </a:rPr>
            <a:t>:</a:t>
          </a:r>
          <a:r>
            <a:rPr lang="en-US"/>
            <a:t> Admin users will have access to administrative features, while regular users will have limited access.</a:t>
          </a:r>
        </a:p>
      </dgm:t>
    </dgm:pt>
    <dgm:pt modelId="{50C97659-EF70-4A20-9F24-8F3F11A077E2}" type="parTrans" cxnId="{0C1FDBF2-1120-43BF-BB38-5CD8FCB198E0}">
      <dgm:prSet/>
      <dgm:spPr/>
      <dgm:t>
        <a:bodyPr/>
        <a:lstStyle/>
        <a:p>
          <a:endParaRPr lang="en-US"/>
        </a:p>
      </dgm:t>
    </dgm:pt>
    <dgm:pt modelId="{C20C1286-86BA-48CB-A8FB-B69CA8C1801D}" type="sibTrans" cxnId="{0C1FDBF2-1120-43BF-BB38-5CD8FCB198E0}">
      <dgm:prSet/>
      <dgm:spPr/>
      <dgm:t>
        <a:bodyPr/>
        <a:lstStyle/>
        <a:p>
          <a:endParaRPr lang="en-US"/>
        </a:p>
      </dgm:t>
    </dgm:pt>
    <dgm:pt modelId="{CF250FAB-0712-4A18-9211-C66F62D30913}">
      <dgm:prSet phldrT="[Text]" phldr="0"/>
      <dgm:spPr/>
      <dgm:t>
        <a:bodyPr/>
        <a:lstStyle/>
        <a:p>
          <a:pPr rtl="0"/>
          <a:r>
            <a:rPr lang="en-US"/>
            <a:t>Data Protection</a:t>
          </a:r>
          <a:r>
            <a:rPr lang="en-US">
              <a:latin typeface="Bierstadt"/>
            </a:rPr>
            <a:t>: </a:t>
          </a:r>
          <a:r>
            <a:rPr lang="en-US"/>
            <a:t>Sensitive user data will be protected using data protection mechanisms provided by ASP.NET Core.</a:t>
          </a:r>
        </a:p>
      </dgm:t>
    </dgm:pt>
    <dgm:pt modelId="{A02CE82D-9E6C-4B7D-91BC-8A2A6C44B06D}" type="parTrans" cxnId="{68CE8057-D727-4501-A75E-6F9BC37B4B52}">
      <dgm:prSet/>
      <dgm:spPr/>
      <dgm:t>
        <a:bodyPr/>
        <a:lstStyle/>
        <a:p>
          <a:endParaRPr lang="en-US"/>
        </a:p>
      </dgm:t>
    </dgm:pt>
    <dgm:pt modelId="{A4FCD3D1-96A9-41F5-B7BA-77649A98141A}" type="sibTrans" cxnId="{68CE8057-D727-4501-A75E-6F9BC37B4B52}">
      <dgm:prSet/>
      <dgm:spPr/>
      <dgm:t>
        <a:bodyPr/>
        <a:lstStyle/>
        <a:p>
          <a:endParaRPr lang="en-US"/>
        </a:p>
      </dgm:t>
    </dgm:pt>
    <dgm:pt modelId="{A320FF4D-5570-409E-AD93-25760E7D53BE}" type="pres">
      <dgm:prSet presAssocID="{A1D0AB0E-FDD2-41AC-A7A0-55E2BC333390}" presName="composite" presStyleCnt="0">
        <dgm:presLayoutVars>
          <dgm:chMax val="1"/>
          <dgm:dir/>
          <dgm:resizeHandles val="exact"/>
        </dgm:presLayoutVars>
      </dgm:prSet>
      <dgm:spPr/>
    </dgm:pt>
    <dgm:pt modelId="{74DDCC7C-03B3-49A2-8CE7-9067229A1D6D}" type="pres">
      <dgm:prSet presAssocID="{09D43A20-9F63-4AAF-B9B8-B5CC42F5FB74}" presName="roof" presStyleLbl="dkBgShp" presStyleIdx="0" presStyleCnt="2"/>
      <dgm:spPr/>
    </dgm:pt>
    <dgm:pt modelId="{EE056C54-8829-4464-85D2-8CF7C2F0F813}" type="pres">
      <dgm:prSet presAssocID="{09D43A20-9F63-4AAF-B9B8-B5CC42F5FB74}" presName="pillars" presStyleCnt="0"/>
      <dgm:spPr/>
    </dgm:pt>
    <dgm:pt modelId="{05522732-5B64-44B5-83E9-23259E349649}" type="pres">
      <dgm:prSet presAssocID="{09D43A20-9F63-4AAF-B9B8-B5CC42F5FB74}" presName="pillar1" presStyleLbl="node1" presStyleIdx="0" presStyleCnt="3">
        <dgm:presLayoutVars>
          <dgm:bulletEnabled val="1"/>
        </dgm:presLayoutVars>
      </dgm:prSet>
      <dgm:spPr/>
    </dgm:pt>
    <dgm:pt modelId="{3351A3D1-3D6E-40A7-BE96-68A05FC3A2F8}" type="pres">
      <dgm:prSet presAssocID="{DBFB2D3F-4397-47E1-B314-FF4D5D2FC3B7}" presName="pillarX" presStyleLbl="node1" presStyleIdx="1" presStyleCnt="3">
        <dgm:presLayoutVars>
          <dgm:bulletEnabled val="1"/>
        </dgm:presLayoutVars>
      </dgm:prSet>
      <dgm:spPr/>
    </dgm:pt>
    <dgm:pt modelId="{99F49911-2D02-46FA-8391-12C81D9CEC5C}" type="pres">
      <dgm:prSet presAssocID="{CF250FAB-0712-4A18-9211-C66F62D30913}" presName="pillarX" presStyleLbl="node1" presStyleIdx="2" presStyleCnt="3">
        <dgm:presLayoutVars>
          <dgm:bulletEnabled val="1"/>
        </dgm:presLayoutVars>
      </dgm:prSet>
      <dgm:spPr/>
    </dgm:pt>
    <dgm:pt modelId="{2C16045C-0F42-4362-AA5D-8523217FFE1B}" type="pres">
      <dgm:prSet presAssocID="{09D43A20-9F63-4AAF-B9B8-B5CC42F5FB74}" presName="base" presStyleLbl="dkBgShp" presStyleIdx="1" presStyleCnt="2"/>
      <dgm:spPr/>
    </dgm:pt>
  </dgm:ptLst>
  <dgm:cxnLst>
    <dgm:cxn modelId="{98B4DD1A-596B-47DC-AF76-8BC216838939}" srcId="{09D43A20-9F63-4AAF-B9B8-B5CC42F5FB74}" destId="{2D5048E3-D449-46AC-984C-6EC809FB2DEA}" srcOrd="0" destOrd="0" parTransId="{A69B38D2-229C-4B82-A67B-83F310766A2A}" sibTransId="{956E00FD-AF4D-42D9-BDBB-CC02465A3E9E}"/>
    <dgm:cxn modelId="{805E7422-69A2-40B9-A6BE-56F1E984CBF0}" srcId="{A1D0AB0E-FDD2-41AC-A7A0-55E2BC333390}" destId="{09D43A20-9F63-4AAF-B9B8-B5CC42F5FB74}" srcOrd="0" destOrd="0" parTransId="{5C0153D2-54D0-4A1C-BB96-C35143E5CE6C}" sibTransId="{8B1881CA-22F9-4EB0-A2A7-4BAC1BC2B333}"/>
    <dgm:cxn modelId="{D741CF28-25A1-4F44-8D07-B7C591751978}" type="presOf" srcId="{CF250FAB-0712-4A18-9211-C66F62D30913}" destId="{99F49911-2D02-46FA-8391-12C81D9CEC5C}" srcOrd="0" destOrd="0" presId="urn:microsoft.com/office/officeart/2005/8/layout/hList3"/>
    <dgm:cxn modelId="{8C40663B-2289-4B16-A338-22153C13806A}" type="presOf" srcId="{2D5048E3-D449-46AC-984C-6EC809FB2DEA}" destId="{05522732-5B64-44B5-83E9-23259E349649}" srcOrd="0" destOrd="0" presId="urn:microsoft.com/office/officeart/2005/8/layout/hList3"/>
    <dgm:cxn modelId="{68CE8057-D727-4501-A75E-6F9BC37B4B52}" srcId="{09D43A20-9F63-4AAF-B9B8-B5CC42F5FB74}" destId="{CF250FAB-0712-4A18-9211-C66F62D30913}" srcOrd="2" destOrd="0" parTransId="{A02CE82D-9E6C-4B7D-91BC-8A2A6C44B06D}" sibTransId="{A4FCD3D1-96A9-41F5-B7BA-77649A98141A}"/>
    <dgm:cxn modelId="{A80B6B59-E399-484A-8019-82DD1EE066EF}" type="presOf" srcId="{A1D0AB0E-FDD2-41AC-A7A0-55E2BC333390}" destId="{A320FF4D-5570-409E-AD93-25760E7D53BE}" srcOrd="0" destOrd="0" presId="urn:microsoft.com/office/officeart/2005/8/layout/hList3"/>
    <dgm:cxn modelId="{2B5732BB-17C0-4CDD-87BC-9DA75612254D}" type="presOf" srcId="{09D43A20-9F63-4AAF-B9B8-B5CC42F5FB74}" destId="{74DDCC7C-03B3-49A2-8CE7-9067229A1D6D}" srcOrd="0" destOrd="0" presId="urn:microsoft.com/office/officeart/2005/8/layout/hList3"/>
    <dgm:cxn modelId="{5E3D79C5-15C5-4DE8-A938-5329D9C1AD6D}" type="presOf" srcId="{DBFB2D3F-4397-47E1-B314-FF4D5D2FC3B7}" destId="{3351A3D1-3D6E-40A7-BE96-68A05FC3A2F8}" srcOrd="0" destOrd="0" presId="urn:microsoft.com/office/officeart/2005/8/layout/hList3"/>
    <dgm:cxn modelId="{0C1FDBF2-1120-43BF-BB38-5CD8FCB198E0}" srcId="{09D43A20-9F63-4AAF-B9B8-B5CC42F5FB74}" destId="{DBFB2D3F-4397-47E1-B314-FF4D5D2FC3B7}" srcOrd="1" destOrd="0" parTransId="{50C97659-EF70-4A20-9F24-8F3F11A077E2}" sibTransId="{C20C1286-86BA-48CB-A8FB-B69CA8C1801D}"/>
    <dgm:cxn modelId="{40B7744B-1FA1-4445-9F9C-B70CC7DC0B63}" type="presParOf" srcId="{A320FF4D-5570-409E-AD93-25760E7D53BE}" destId="{74DDCC7C-03B3-49A2-8CE7-9067229A1D6D}" srcOrd="0" destOrd="0" presId="urn:microsoft.com/office/officeart/2005/8/layout/hList3"/>
    <dgm:cxn modelId="{7958237B-70CC-4037-A09B-810F731FC54F}" type="presParOf" srcId="{A320FF4D-5570-409E-AD93-25760E7D53BE}" destId="{EE056C54-8829-4464-85D2-8CF7C2F0F813}" srcOrd="1" destOrd="0" presId="urn:microsoft.com/office/officeart/2005/8/layout/hList3"/>
    <dgm:cxn modelId="{8C2F9931-4F17-4778-8184-94A7B5E925A3}" type="presParOf" srcId="{EE056C54-8829-4464-85D2-8CF7C2F0F813}" destId="{05522732-5B64-44B5-83E9-23259E349649}" srcOrd="0" destOrd="0" presId="urn:microsoft.com/office/officeart/2005/8/layout/hList3"/>
    <dgm:cxn modelId="{80C15540-8E25-46AC-9E33-B2EDF38DC000}" type="presParOf" srcId="{EE056C54-8829-4464-85D2-8CF7C2F0F813}" destId="{3351A3D1-3D6E-40A7-BE96-68A05FC3A2F8}" srcOrd="1" destOrd="0" presId="urn:microsoft.com/office/officeart/2005/8/layout/hList3"/>
    <dgm:cxn modelId="{BE1C6764-F569-40EF-B483-C51E2FE52DCE}" type="presParOf" srcId="{EE056C54-8829-4464-85D2-8CF7C2F0F813}" destId="{99F49911-2D02-46FA-8391-12C81D9CEC5C}" srcOrd="2" destOrd="0" presId="urn:microsoft.com/office/officeart/2005/8/layout/hList3"/>
    <dgm:cxn modelId="{6AA1FE8C-D607-4759-BCF0-48813205F3A5}" type="presParOf" srcId="{A320FF4D-5570-409E-AD93-25760E7D53BE}" destId="{2C16045C-0F42-4362-AA5D-8523217FFE1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B920A-637A-4760-B358-51181CF4B79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699A87-AD2D-4F03-81B0-8ACAF5BC1EF2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ENHANCED SECURITY</a:t>
          </a:r>
          <a:endParaRPr lang="en-US"/>
        </a:p>
      </dgm:t>
    </dgm:pt>
    <dgm:pt modelId="{979DBE9B-22C3-43D0-8BC2-F2707301FA2A}" type="parTrans" cxnId="{E59CED27-0AA9-4600-A21D-B822CE75AD05}">
      <dgm:prSet/>
      <dgm:spPr/>
      <dgm:t>
        <a:bodyPr/>
        <a:lstStyle/>
        <a:p>
          <a:endParaRPr lang="en-US"/>
        </a:p>
      </dgm:t>
    </dgm:pt>
    <dgm:pt modelId="{8B70D11D-6DDD-4A57-8643-F204A174C529}" type="sibTrans" cxnId="{E59CED27-0AA9-4600-A21D-B822CE75AD05}">
      <dgm:prSet/>
      <dgm:spPr/>
      <dgm:t>
        <a:bodyPr/>
        <a:lstStyle/>
        <a:p>
          <a:endParaRPr lang="en-US"/>
        </a:p>
      </dgm:t>
    </dgm:pt>
    <dgm:pt modelId="{2417D83A-FC1E-4344-89EA-CB15D107CB46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 CONTROLLED ACCESS TO SENSITIVE DATA</a:t>
          </a:r>
          <a:endParaRPr lang="en-US"/>
        </a:p>
      </dgm:t>
    </dgm:pt>
    <dgm:pt modelId="{A56EB72C-2880-4E29-B688-CC5996DFFE98}" type="parTrans" cxnId="{54F45BC0-DEBB-43B0-9139-F8B5FEF8096F}">
      <dgm:prSet/>
      <dgm:spPr/>
      <dgm:t>
        <a:bodyPr/>
        <a:lstStyle/>
        <a:p>
          <a:endParaRPr lang="en-US"/>
        </a:p>
      </dgm:t>
    </dgm:pt>
    <dgm:pt modelId="{EB0D3A6E-FCD9-4EBE-9176-5BD3FFC08B35}" type="sibTrans" cxnId="{54F45BC0-DEBB-43B0-9139-F8B5FEF8096F}">
      <dgm:prSet/>
      <dgm:spPr/>
      <dgm:t>
        <a:bodyPr/>
        <a:lstStyle/>
        <a:p>
          <a:endParaRPr lang="en-US"/>
        </a:p>
      </dgm:t>
    </dgm:pt>
    <dgm:pt modelId="{2AC2B95B-A4F5-4BB0-96A3-A3C5DF1FD860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 IMPROVED USER EXPERIENCE</a:t>
          </a:r>
          <a:endParaRPr lang="en-US"/>
        </a:p>
      </dgm:t>
    </dgm:pt>
    <dgm:pt modelId="{332F19B8-3D66-473E-B63D-C6AB915C1A9B}" type="parTrans" cxnId="{0E57AB77-3D1A-43BF-9409-241CB4167F03}">
      <dgm:prSet/>
      <dgm:spPr/>
      <dgm:t>
        <a:bodyPr/>
        <a:lstStyle/>
        <a:p>
          <a:endParaRPr lang="en-US"/>
        </a:p>
      </dgm:t>
    </dgm:pt>
    <dgm:pt modelId="{FEB725C6-8F26-427D-A945-E5A5DF602972}" type="sibTrans" cxnId="{0E57AB77-3D1A-43BF-9409-241CB4167F03}">
      <dgm:prSet/>
      <dgm:spPr/>
      <dgm:t>
        <a:bodyPr/>
        <a:lstStyle/>
        <a:p>
          <a:endParaRPr lang="en-US"/>
        </a:p>
      </dgm:t>
    </dgm:pt>
    <dgm:pt modelId="{0ED8648A-1769-4719-A2F8-1AA7294192C4}" type="pres">
      <dgm:prSet presAssocID="{120B920A-637A-4760-B358-51181CF4B79D}" presName="outerComposite" presStyleCnt="0">
        <dgm:presLayoutVars>
          <dgm:chMax val="5"/>
          <dgm:dir/>
          <dgm:resizeHandles val="exact"/>
        </dgm:presLayoutVars>
      </dgm:prSet>
      <dgm:spPr/>
    </dgm:pt>
    <dgm:pt modelId="{37B5C9D9-0C0B-4B6E-9D7F-DA840C9D7597}" type="pres">
      <dgm:prSet presAssocID="{120B920A-637A-4760-B358-51181CF4B79D}" presName="dummyMaxCanvas" presStyleCnt="0">
        <dgm:presLayoutVars/>
      </dgm:prSet>
      <dgm:spPr/>
    </dgm:pt>
    <dgm:pt modelId="{2E3A1DB3-3231-4DA3-8C94-6656138F88F9}" type="pres">
      <dgm:prSet presAssocID="{120B920A-637A-4760-B358-51181CF4B79D}" presName="ThreeNodes_1" presStyleLbl="node1" presStyleIdx="0" presStyleCnt="3">
        <dgm:presLayoutVars>
          <dgm:bulletEnabled val="1"/>
        </dgm:presLayoutVars>
      </dgm:prSet>
      <dgm:spPr/>
    </dgm:pt>
    <dgm:pt modelId="{5029CEE8-87D3-4E54-AAF6-D9CE668A383C}" type="pres">
      <dgm:prSet presAssocID="{120B920A-637A-4760-B358-51181CF4B79D}" presName="ThreeNodes_2" presStyleLbl="node1" presStyleIdx="1" presStyleCnt="3">
        <dgm:presLayoutVars>
          <dgm:bulletEnabled val="1"/>
        </dgm:presLayoutVars>
      </dgm:prSet>
      <dgm:spPr/>
    </dgm:pt>
    <dgm:pt modelId="{D8ABB13C-FFBF-4EC3-BEE9-968577A7A8A6}" type="pres">
      <dgm:prSet presAssocID="{120B920A-637A-4760-B358-51181CF4B79D}" presName="ThreeNodes_3" presStyleLbl="node1" presStyleIdx="2" presStyleCnt="3">
        <dgm:presLayoutVars>
          <dgm:bulletEnabled val="1"/>
        </dgm:presLayoutVars>
      </dgm:prSet>
      <dgm:spPr/>
    </dgm:pt>
    <dgm:pt modelId="{0F8D4C02-F40A-4237-84C8-1E1A9210EB69}" type="pres">
      <dgm:prSet presAssocID="{120B920A-637A-4760-B358-51181CF4B79D}" presName="ThreeConn_1-2" presStyleLbl="fgAccFollowNode1" presStyleIdx="0" presStyleCnt="2">
        <dgm:presLayoutVars>
          <dgm:bulletEnabled val="1"/>
        </dgm:presLayoutVars>
      </dgm:prSet>
      <dgm:spPr/>
    </dgm:pt>
    <dgm:pt modelId="{FAA4FC53-BBF5-4C1B-8443-F3CA97884057}" type="pres">
      <dgm:prSet presAssocID="{120B920A-637A-4760-B358-51181CF4B79D}" presName="ThreeConn_2-3" presStyleLbl="fgAccFollowNode1" presStyleIdx="1" presStyleCnt="2">
        <dgm:presLayoutVars>
          <dgm:bulletEnabled val="1"/>
        </dgm:presLayoutVars>
      </dgm:prSet>
      <dgm:spPr/>
    </dgm:pt>
    <dgm:pt modelId="{C13B94B0-BF25-4FF8-8DAD-ED6C6D65C36F}" type="pres">
      <dgm:prSet presAssocID="{120B920A-637A-4760-B358-51181CF4B79D}" presName="ThreeNodes_1_text" presStyleLbl="node1" presStyleIdx="2" presStyleCnt="3">
        <dgm:presLayoutVars>
          <dgm:bulletEnabled val="1"/>
        </dgm:presLayoutVars>
      </dgm:prSet>
      <dgm:spPr/>
    </dgm:pt>
    <dgm:pt modelId="{09D1743B-5C58-4D98-9CC7-0D13F0E57107}" type="pres">
      <dgm:prSet presAssocID="{120B920A-637A-4760-B358-51181CF4B79D}" presName="ThreeNodes_2_text" presStyleLbl="node1" presStyleIdx="2" presStyleCnt="3">
        <dgm:presLayoutVars>
          <dgm:bulletEnabled val="1"/>
        </dgm:presLayoutVars>
      </dgm:prSet>
      <dgm:spPr/>
    </dgm:pt>
    <dgm:pt modelId="{71DFD828-84AC-466A-B780-8857249B14D5}" type="pres">
      <dgm:prSet presAssocID="{120B920A-637A-4760-B358-51181CF4B79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EC17217-C763-423F-9764-EC12BB74593C}" type="presOf" srcId="{2417D83A-FC1E-4344-89EA-CB15D107CB46}" destId="{5029CEE8-87D3-4E54-AAF6-D9CE668A383C}" srcOrd="0" destOrd="0" presId="urn:microsoft.com/office/officeart/2005/8/layout/vProcess5"/>
    <dgm:cxn modelId="{1806B417-9C5C-44A3-A83A-AC8977CC146C}" type="presOf" srcId="{2AC2B95B-A4F5-4BB0-96A3-A3C5DF1FD860}" destId="{71DFD828-84AC-466A-B780-8857249B14D5}" srcOrd="1" destOrd="0" presId="urn:microsoft.com/office/officeart/2005/8/layout/vProcess5"/>
    <dgm:cxn modelId="{E59CED27-0AA9-4600-A21D-B822CE75AD05}" srcId="{120B920A-637A-4760-B358-51181CF4B79D}" destId="{8B699A87-AD2D-4F03-81B0-8ACAF5BC1EF2}" srcOrd="0" destOrd="0" parTransId="{979DBE9B-22C3-43D0-8BC2-F2707301FA2A}" sibTransId="{8B70D11D-6DDD-4A57-8643-F204A174C529}"/>
    <dgm:cxn modelId="{C6544740-7AFC-40FA-A3F8-873C95CFB5C2}" type="presOf" srcId="{2417D83A-FC1E-4344-89EA-CB15D107CB46}" destId="{09D1743B-5C58-4D98-9CC7-0D13F0E57107}" srcOrd="1" destOrd="0" presId="urn:microsoft.com/office/officeart/2005/8/layout/vProcess5"/>
    <dgm:cxn modelId="{C570C967-0F86-4C74-A584-746DCBF0E2E1}" type="presOf" srcId="{120B920A-637A-4760-B358-51181CF4B79D}" destId="{0ED8648A-1769-4719-A2F8-1AA7294192C4}" srcOrd="0" destOrd="0" presId="urn:microsoft.com/office/officeart/2005/8/layout/vProcess5"/>
    <dgm:cxn modelId="{2896A448-EBB7-4BBE-9298-449586D8871F}" type="presOf" srcId="{8B699A87-AD2D-4F03-81B0-8ACAF5BC1EF2}" destId="{2E3A1DB3-3231-4DA3-8C94-6656138F88F9}" srcOrd="0" destOrd="0" presId="urn:microsoft.com/office/officeart/2005/8/layout/vProcess5"/>
    <dgm:cxn modelId="{0E57AB77-3D1A-43BF-9409-241CB4167F03}" srcId="{120B920A-637A-4760-B358-51181CF4B79D}" destId="{2AC2B95B-A4F5-4BB0-96A3-A3C5DF1FD860}" srcOrd="2" destOrd="0" parTransId="{332F19B8-3D66-473E-B63D-C6AB915C1A9B}" sibTransId="{FEB725C6-8F26-427D-A945-E5A5DF602972}"/>
    <dgm:cxn modelId="{2318D559-84BC-4AD5-A62E-67B7D8CC0133}" type="presOf" srcId="{EB0D3A6E-FCD9-4EBE-9176-5BD3FFC08B35}" destId="{FAA4FC53-BBF5-4C1B-8443-F3CA97884057}" srcOrd="0" destOrd="0" presId="urn:microsoft.com/office/officeart/2005/8/layout/vProcess5"/>
    <dgm:cxn modelId="{54F45BC0-DEBB-43B0-9139-F8B5FEF8096F}" srcId="{120B920A-637A-4760-B358-51181CF4B79D}" destId="{2417D83A-FC1E-4344-89EA-CB15D107CB46}" srcOrd="1" destOrd="0" parTransId="{A56EB72C-2880-4E29-B688-CC5996DFFE98}" sibTransId="{EB0D3A6E-FCD9-4EBE-9176-5BD3FFC08B35}"/>
    <dgm:cxn modelId="{E58344C0-06E3-4A80-87B6-26B5FDFB0800}" type="presOf" srcId="{2AC2B95B-A4F5-4BB0-96A3-A3C5DF1FD860}" destId="{D8ABB13C-FFBF-4EC3-BEE9-968577A7A8A6}" srcOrd="0" destOrd="0" presId="urn:microsoft.com/office/officeart/2005/8/layout/vProcess5"/>
    <dgm:cxn modelId="{0F8ADEEE-3ED5-4F48-B0D5-6F1BC75BFDBC}" type="presOf" srcId="{8B699A87-AD2D-4F03-81B0-8ACAF5BC1EF2}" destId="{C13B94B0-BF25-4FF8-8DAD-ED6C6D65C36F}" srcOrd="1" destOrd="0" presId="urn:microsoft.com/office/officeart/2005/8/layout/vProcess5"/>
    <dgm:cxn modelId="{E28D19F8-139C-45D3-84E4-0F45AA47EA1D}" type="presOf" srcId="{8B70D11D-6DDD-4A57-8643-F204A174C529}" destId="{0F8D4C02-F40A-4237-84C8-1E1A9210EB69}" srcOrd="0" destOrd="0" presId="urn:microsoft.com/office/officeart/2005/8/layout/vProcess5"/>
    <dgm:cxn modelId="{7E4E53AC-E3AC-4300-A225-E069F36BC3AF}" type="presParOf" srcId="{0ED8648A-1769-4719-A2F8-1AA7294192C4}" destId="{37B5C9D9-0C0B-4B6E-9D7F-DA840C9D7597}" srcOrd="0" destOrd="0" presId="urn:microsoft.com/office/officeart/2005/8/layout/vProcess5"/>
    <dgm:cxn modelId="{4E5184A5-5CF4-4EF9-87FF-B28172E5FED7}" type="presParOf" srcId="{0ED8648A-1769-4719-A2F8-1AA7294192C4}" destId="{2E3A1DB3-3231-4DA3-8C94-6656138F88F9}" srcOrd="1" destOrd="0" presId="urn:microsoft.com/office/officeart/2005/8/layout/vProcess5"/>
    <dgm:cxn modelId="{29EFDFFB-3B80-43B8-BD31-498238BD01CB}" type="presParOf" srcId="{0ED8648A-1769-4719-A2F8-1AA7294192C4}" destId="{5029CEE8-87D3-4E54-AAF6-D9CE668A383C}" srcOrd="2" destOrd="0" presId="urn:microsoft.com/office/officeart/2005/8/layout/vProcess5"/>
    <dgm:cxn modelId="{22030D9B-2AFE-40A0-BB84-17FA10316D11}" type="presParOf" srcId="{0ED8648A-1769-4719-A2F8-1AA7294192C4}" destId="{D8ABB13C-FFBF-4EC3-BEE9-968577A7A8A6}" srcOrd="3" destOrd="0" presId="urn:microsoft.com/office/officeart/2005/8/layout/vProcess5"/>
    <dgm:cxn modelId="{31ED5443-9DFE-45D1-8440-8D06F93E6683}" type="presParOf" srcId="{0ED8648A-1769-4719-A2F8-1AA7294192C4}" destId="{0F8D4C02-F40A-4237-84C8-1E1A9210EB69}" srcOrd="4" destOrd="0" presId="urn:microsoft.com/office/officeart/2005/8/layout/vProcess5"/>
    <dgm:cxn modelId="{6848B547-816B-4F7E-BAC3-2B9D25891EDF}" type="presParOf" srcId="{0ED8648A-1769-4719-A2F8-1AA7294192C4}" destId="{FAA4FC53-BBF5-4C1B-8443-F3CA97884057}" srcOrd="5" destOrd="0" presId="urn:microsoft.com/office/officeart/2005/8/layout/vProcess5"/>
    <dgm:cxn modelId="{4070BFD0-01E2-4904-A88F-CBF61BC2E015}" type="presParOf" srcId="{0ED8648A-1769-4719-A2F8-1AA7294192C4}" destId="{C13B94B0-BF25-4FF8-8DAD-ED6C6D65C36F}" srcOrd="6" destOrd="0" presId="urn:microsoft.com/office/officeart/2005/8/layout/vProcess5"/>
    <dgm:cxn modelId="{A0E31DD0-6854-4C6D-98D3-937EB967096D}" type="presParOf" srcId="{0ED8648A-1769-4719-A2F8-1AA7294192C4}" destId="{09D1743B-5C58-4D98-9CC7-0D13F0E57107}" srcOrd="7" destOrd="0" presId="urn:microsoft.com/office/officeart/2005/8/layout/vProcess5"/>
    <dgm:cxn modelId="{D60EB22B-BF26-4410-B863-E7818DCC3793}" type="presParOf" srcId="{0ED8648A-1769-4719-A2F8-1AA7294192C4}" destId="{71DFD828-84AC-466A-B780-8857249B14D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BF304-FD9C-4925-8BC9-DE694F6E44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5B4FB6AC-EE04-4EC9-BD14-78A29BF24DB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create a new ASP.NET Core web application project in Visual Studio</a:t>
          </a:r>
        </a:p>
      </dgm:t>
    </dgm:pt>
    <dgm:pt modelId="{B78D537A-1AFF-4D26-BD8C-0519C26A7799}" type="parTrans" cxnId="{3B33EE90-A166-42D9-94A4-33F8079D209A}">
      <dgm:prSet/>
      <dgm:spPr/>
    </dgm:pt>
    <dgm:pt modelId="{680A6FB6-04ED-4ECD-8AEB-2F195BADA9F5}" type="sibTrans" cxnId="{3B33EE90-A166-42D9-94A4-33F8079D209A}">
      <dgm:prSet/>
      <dgm:spPr/>
    </dgm:pt>
    <dgm:pt modelId="{D97EF243-6EE1-4234-863D-1E21D9D34548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ierstadt"/>
            </a:rPr>
            <a:t> </a:t>
          </a:r>
          <a:r>
            <a:rPr lang="en-US"/>
            <a:t>Set up the necessary dependencies and packages required for user authentication and role-based authorization.</a:t>
          </a:r>
        </a:p>
      </dgm:t>
    </dgm:pt>
    <dgm:pt modelId="{E636B55E-828B-4CE6-9C67-FDEBA0B0A7BE}" type="parTrans" cxnId="{196B61F4-92C9-49E0-92A0-EFEE6C194F3B}">
      <dgm:prSet/>
      <dgm:spPr/>
    </dgm:pt>
    <dgm:pt modelId="{215BEB07-A539-4BB3-A441-CC45A67ABF28}" type="sibTrans" cxnId="{196B61F4-92C9-49E0-92A0-EFEE6C194F3B}">
      <dgm:prSet/>
      <dgm:spPr/>
    </dgm:pt>
    <dgm:pt modelId="{01696530-1980-4DA7-A6F7-B52BD136B00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 the project structure and the role of important files.</a:t>
          </a:r>
        </a:p>
      </dgm:t>
    </dgm:pt>
    <dgm:pt modelId="{5959C143-4863-47F4-8BF7-812273327584}" type="parTrans" cxnId="{8F24B20E-2919-450D-99E1-14B8ABB2296C}">
      <dgm:prSet/>
      <dgm:spPr/>
    </dgm:pt>
    <dgm:pt modelId="{95818E47-1D5D-483C-A5C1-56EB000DC17D}" type="sibTrans" cxnId="{8F24B20E-2919-450D-99E1-14B8ABB2296C}">
      <dgm:prSet/>
      <dgm:spPr/>
    </dgm:pt>
    <dgm:pt modelId="{1B14C79F-4DC5-4CF7-AB38-9A58060323C6}" type="pres">
      <dgm:prSet presAssocID="{654BF304-FD9C-4925-8BC9-DE694F6E44E8}" presName="root" presStyleCnt="0">
        <dgm:presLayoutVars>
          <dgm:dir/>
          <dgm:resizeHandles val="exact"/>
        </dgm:presLayoutVars>
      </dgm:prSet>
      <dgm:spPr/>
    </dgm:pt>
    <dgm:pt modelId="{48AA3B98-0B67-49CB-8C56-AB53336B3F8A}" type="pres">
      <dgm:prSet presAssocID="{5B4FB6AC-EE04-4EC9-BD14-78A29BF24DB7}" presName="compNode" presStyleCnt="0"/>
      <dgm:spPr/>
    </dgm:pt>
    <dgm:pt modelId="{B923218F-3183-420D-A80B-75860F998EEA}" type="pres">
      <dgm:prSet presAssocID="{5B4FB6AC-EE04-4EC9-BD14-78A29BF24DB7}" presName="bgRect" presStyleLbl="bgShp" presStyleIdx="0" presStyleCnt="3"/>
      <dgm:spPr/>
    </dgm:pt>
    <dgm:pt modelId="{E1D31014-3AEA-41F0-B7A2-52B06A49B435}" type="pres">
      <dgm:prSet presAssocID="{5B4FB6AC-EE04-4EC9-BD14-78A29BF24D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F37D853-5EBA-4B9C-99A1-37B8212A2C08}" type="pres">
      <dgm:prSet presAssocID="{5B4FB6AC-EE04-4EC9-BD14-78A29BF24DB7}" presName="spaceRect" presStyleCnt="0"/>
      <dgm:spPr/>
    </dgm:pt>
    <dgm:pt modelId="{7DAA489E-06F8-4EA8-991C-63DFF9C77975}" type="pres">
      <dgm:prSet presAssocID="{5B4FB6AC-EE04-4EC9-BD14-78A29BF24DB7}" presName="parTx" presStyleLbl="revTx" presStyleIdx="0" presStyleCnt="3">
        <dgm:presLayoutVars>
          <dgm:chMax val="0"/>
          <dgm:chPref val="0"/>
        </dgm:presLayoutVars>
      </dgm:prSet>
      <dgm:spPr/>
    </dgm:pt>
    <dgm:pt modelId="{BA8EECC6-0AB4-44FA-8B22-8F0B44A4DD5C}" type="pres">
      <dgm:prSet presAssocID="{680A6FB6-04ED-4ECD-8AEB-2F195BADA9F5}" presName="sibTrans" presStyleCnt="0"/>
      <dgm:spPr/>
    </dgm:pt>
    <dgm:pt modelId="{4F284622-BCD4-46CB-AEC8-9F9459C9A495}" type="pres">
      <dgm:prSet presAssocID="{D97EF243-6EE1-4234-863D-1E21D9D34548}" presName="compNode" presStyleCnt="0"/>
      <dgm:spPr/>
    </dgm:pt>
    <dgm:pt modelId="{723C1D04-BECE-40E0-B579-68855408DFA5}" type="pres">
      <dgm:prSet presAssocID="{D97EF243-6EE1-4234-863D-1E21D9D34548}" presName="bgRect" presStyleLbl="bgShp" presStyleIdx="1" presStyleCnt="3"/>
      <dgm:spPr/>
    </dgm:pt>
    <dgm:pt modelId="{5B626932-481D-468A-904F-F50B5B1516A0}" type="pres">
      <dgm:prSet presAssocID="{D97EF243-6EE1-4234-863D-1E21D9D345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20F5C96-1F95-4C5D-875A-3FD5E1B68B87}" type="pres">
      <dgm:prSet presAssocID="{D97EF243-6EE1-4234-863D-1E21D9D34548}" presName="spaceRect" presStyleCnt="0"/>
      <dgm:spPr/>
    </dgm:pt>
    <dgm:pt modelId="{CED7E458-A96D-43BC-83B0-76A698402AAA}" type="pres">
      <dgm:prSet presAssocID="{D97EF243-6EE1-4234-863D-1E21D9D34548}" presName="parTx" presStyleLbl="revTx" presStyleIdx="1" presStyleCnt="3">
        <dgm:presLayoutVars>
          <dgm:chMax val="0"/>
          <dgm:chPref val="0"/>
        </dgm:presLayoutVars>
      </dgm:prSet>
      <dgm:spPr/>
    </dgm:pt>
    <dgm:pt modelId="{98306FBF-0908-4893-A490-C8B8C0C130ED}" type="pres">
      <dgm:prSet presAssocID="{215BEB07-A539-4BB3-A441-CC45A67ABF28}" presName="sibTrans" presStyleCnt="0"/>
      <dgm:spPr/>
    </dgm:pt>
    <dgm:pt modelId="{33CEAF3F-3993-400E-A065-24F43EC9A0CF}" type="pres">
      <dgm:prSet presAssocID="{01696530-1980-4DA7-A6F7-B52BD136B00A}" presName="compNode" presStyleCnt="0"/>
      <dgm:spPr/>
    </dgm:pt>
    <dgm:pt modelId="{9262EE66-B1FC-4611-A0DC-3534D7BAC629}" type="pres">
      <dgm:prSet presAssocID="{01696530-1980-4DA7-A6F7-B52BD136B00A}" presName="bgRect" presStyleLbl="bgShp" presStyleIdx="2" presStyleCnt="3"/>
      <dgm:spPr/>
    </dgm:pt>
    <dgm:pt modelId="{9BAF4B21-55D6-40E9-97D3-9703BF970004}" type="pres">
      <dgm:prSet presAssocID="{01696530-1980-4DA7-A6F7-B52BD136B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A5599F-915F-411E-9AE9-F14522FD2477}" type="pres">
      <dgm:prSet presAssocID="{01696530-1980-4DA7-A6F7-B52BD136B00A}" presName="spaceRect" presStyleCnt="0"/>
      <dgm:spPr/>
    </dgm:pt>
    <dgm:pt modelId="{C67CE93D-8F3F-4D87-82C6-A80073D6BBE9}" type="pres">
      <dgm:prSet presAssocID="{01696530-1980-4DA7-A6F7-B52BD136B0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17D607-7951-41B8-80C6-191B80D0CA3E}" type="presOf" srcId="{5B4FB6AC-EE04-4EC9-BD14-78A29BF24DB7}" destId="{7DAA489E-06F8-4EA8-991C-63DFF9C77975}" srcOrd="0" destOrd="0" presId="urn:microsoft.com/office/officeart/2018/2/layout/IconVerticalSolidList"/>
    <dgm:cxn modelId="{8F24B20E-2919-450D-99E1-14B8ABB2296C}" srcId="{654BF304-FD9C-4925-8BC9-DE694F6E44E8}" destId="{01696530-1980-4DA7-A6F7-B52BD136B00A}" srcOrd="2" destOrd="0" parTransId="{5959C143-4863-47F4-8BF7-812273327584}" sibTransId="{95818E47-1D5D-483C-A5C1-56EB000DC17D}"/>
    <dgm:cxn modelId="{DF5CD57E-DDB5-454E-AAA7-448DE795705E}" type="presOf" srcId="{D97EF243-6EE1-4234-863D-1E21D9D34548}" destId="{CED7E458-A96D-43BC-83B0-76A698402AAA}" srcOrd="0" destOrd="0" presId="urn:microsoft.com/office/officeart/2018/2/layout/IconVerticalSolidList"/>
    <dgm:cxn modelId="{3B33EE90-A166-42D9-94A4-33F8079D209A}" srcId="{654BF304-FD9C-4925-8BC9-DE694F6E44E8}" destId="{5B4FB6AC-EE04-4EC9-BD14-78A29BF24DB7}" srcOrd="0" destOrd="0" parTransId="{B78D537A-1AFF-4D26-BD8C-0519C26A7799}" sibTransId="{680A6FB6-04ED-4ECD-8AEB-2F195BADA9F5}"/>
    <dgm:cxn modelId="{FF1C4096-C5C1-4C5D-A148-9D0E2C53D428}" type="presOf" srcId="{01696530-1980-4DA7-A6F7-B52BD136B00A}" destId="{C67CE93D-8F3F-4D87-82C6-A80073D6BBE9}" srcOrd="0" destOrd="0" presId="urn:microsoft.com/office/officeart/2018/2/layout/IconVerticalSolidList"/>
    <dgm:cxn modelId="{11367DB3-8690-436D-B467-7E84B9EAA295}" type="presOf" srcId="{654BF304-FD9C-4925-8BC9-DE694F6E44E8}" destId="{1B14C79F-4DC5-4CF7-AB38-9A58060323C6}" srcOrd="0" destOrd="0" presId="urn:microsoft.com/office/officeart/2018/2/layout/IconVerticalSolidList"/>
    <dgm:cxn modelId="{196B61F4-92C9-49E0-92A0-EFEE6C194F3B}" srcId="{654BF304-FD9C-4925-8BC9-DE694F6E44E8}" destId="{D97EF243-6EE1-4234-863D-1E21D9D34548}" srcOrd="1" destOrd="0" parTransId="{E636B55E-828B-4CE6-9C67-FDEBA0B0A7BE}" sibTransId="{215BEB07-A539-4BB3-A441-CC45A67ABF28}"/>
    <dgm:cxn modelId="{1D3C3038-E1D5-472D-AE07-3C0A43EDE4C9}" type="presParOf" srcId="{1B14C79F-4DC5-4CF7-AB38-9A58060323C6}" destId="{48AA3B98-0B67-49CB-8C56-AB53336B3F8A}" srcOrd="0" destOrd="0" presId="urn:microsoft.com/office/officeart/2018/2/layout/IconVerticalSolidList"/>
    <dgm:cxn modelId="{C8CC01F9-F2C3-4C98-936A-6F8778B21629}" type="presParOf" srcId="{48AA3B98-0B67-49CB-8C56-AB53336B3F8A}" destId="{B923218F-3183-420D-A80B-75860F998EEA}" srcOrd="0" destOrd="0" presId="urn:microsoft.com/office/officeart/2018/2/layout/IconVerticalSolidList"/>
    <dgm:cxn modelId="{0E6D2C35-1FFC-4FFC-8AD1-CF96E8ED3EA6}" type="presParOf" srcId="{48AA3B98-0B67-49CB-8C56-AB53336B3F8A}" destId="{E1D31014-3AEA-41F0-B7A2-52B06A49B435}" srcOrd="1" destOrd="0" presId="urn:microsoft.com/office/officeart/2018/2/layout/IconVerticalSolidList"/>
    <dgm:cxn modelId="{A6195A68-B614-4263-AC67-99F9AA5F835E}" type="presParOf" srcId="{48AA3B98-0B67-49CB-8C56-AB53336B3F8A}" destId="{4F37D853-5EBA-4B9C-99A1-37B8212A2C08}" srcOrd="2" destOrd="0" presId="urn:microsoft.com/office/officeart/2018/2/layout/IconVerticalSolidList"/>
    <dgm:cxn modelId="{946F158D-2928-4374-A0B0-1E47EE5F9FB0}" type="presParOf" srcId="{48AA3B98-0B67-49CB-8C56-AB53336B3F8A}" destId="{7DAA489E-06F8-4EA8-991C-63DFF9C77975}" srcOrd="3" destOrd="0" presId="urn:microsoft.com/office/officeart/2018/2/layout/IconVerticalSolidList"/>
    <dgm:cxn modelId="{AFCA6660-D1A0-4B0A-A45A-D8F35E7E59D6}" type="presParOf" srcId="{1B14C79F-4DC5-4CF7-AB38-9A58060323C6}" destId="{BA8EECC6-0AB4-44FA-8B22-8F0B44A4DD5C}" srcOrd="1" destOrd="0" presId="urn:microsoft.com/office/officeart/2018/2/layout/IconVerticalSolidList"/>
    <dgm:cxn modelId="{CA3C0B24-902E-44C5-B6AB-B76E5C0F9F4A}" type="presParOf" srcId="{1B14C79F-4DC5-4CF7-AB38-9A58060323C6}" destId="{4F284622-BCD4-46CB-AEC8-9F9459C9A495}" srcOrd="2" destOrd="0" presId="urn:microsoft.com/office/officeart/2018/2/layout/IconVerticalSolidList"/>
    <dgm:cxn modelId="{871810A1-F075-4659-ADAA-255770BD5F6F}" type="presParOf" srcId="{4F284622-BCD4-46CB-AEC8-9F9459C9A495}" destId="{723C1D04-BECE-40E0-B579-68855408DFA5}" srcOrd="0" destOrd="0" presId="urn:microsoft.com/office/officeart/2018/2/layout/IconVerticalSolidList"/>
    <dgm:cxn modelId="{626CC340-BE9F-4DBD-A7FD-F2B947CF1624}" type="presParOf" srcId="{4F284622-BCD4-46CB-AEC8-9F9459C9A495}" destId="{5B626932-481D-468A-904F-F50B5B1516A0}" srcOrd="1" destOrd="0" presId="urn:microsoft.com/office/officeart/2018/2/layout/IconVerticalSolidList"/>
    <dgm:cxn modelId="{C8889DFE-BD1B-4D67-B6C7-D79DBFE69158}" type="presParOf" srcId="{4F284622-BCD4-46CB-AEC8-9F9459C9A495}" destId="{420F5C96-1F95-4C5D-875A-3FD5E1B68B87}" srcOrd="2" destOrd="0" presId="urn:microsoft.com/office/officeart/2018/2/layout/IconVerticalSolidList"/>
    <dgm:cxn modelId="{CDAE56B6-ACEA-42F7-A316-B1B27A20590A}" type="presParOf" srcId="{4F284622-BCD4-46CB-AEC8-9F9459C9A495}" destId="{CED7E458-A96D-43BC-83B0-76A698402AAA}" srcOrd="3" destOrd="0" presId="urn:microsoft.com/office/officeart/2018/2/layout/IconVerticalSolidList"/>
    <dgm:cxn modelId="{FE252173-6213-4639-967F-BCDE724771AB}" type="presParOf" srcId="{1B14C79F-4DC5-4CF7-AB38-9A58060323C6}" destId="{98306FBF-0908-4893-A490-C8B8C0C130ED}" srcOrd="3" destOrd="0" presId="urn:microsoft.com/office/officeart/2018/2/layout/IconVerticalSolidList"/>
    <dgm:cxn modelId="{AFAEEDAB-FB87-4C00-92F3-A0883444F144}" type="presParOf" srcId="{1B14C79F-4DC5-4CF7-AB38-9A58060323C6}" destId="{33CEAF3F-3993-400E-A065-24F43EC9A0CF}" srcOrd="4" destOrd="0" presId="urn:microsoft.com/office/officeart/2018/2/layout/IconVerticalSolidList"/>
    <dgm:cxn modelId="{DBD680E8-9ED1-4432-9130-6B881552154B}" type="presParOf" srcId="{33CEAF3F-3993-400E-A065-24F43EC9A0CF}" destId="{9262EE66-B1FC-4611-A0DC-3534D7BAC629}" srcOrd="0" destOrd="0" presId="urn:microsoft.com/office/officeart/2018/2/layout/IconVerticalSolidList"/>
    <dgm:cxn modelId="{C03A344D-E262-421B-B64A-BB81B9E421ED}" type="presParOf" srcId="{33CEAF3F-3993-400E-A065-24F43EC9A0CF}" destId="{9BAF4B21-55D6-40E9-97D3-9703BF970004}" srcOrd="1" destOrd="0" presId="urn:microsoft.com/office/officeart/2018/2/layout/IconVerticalSolidList"/>
    <dgm:cxn modelId="{0BD42FB5-D5DC-4564-AE24-462220D11C10}" type="presParOf" srcId="{33CEAF3F-3993-400E-A065-24F43EC9A0CF}" destId="{83A5599F-915F-411E-9AE9-F14522FD2477}" srcOrd="2" destOrd="0" presId="urn:microsoft.com/office/officeart/2018/2/layout/IconVerticalSolidList"/>
    <dgm:cxn modelId="{5642CE1D-1661-4DC3-8AA7-A5FE00CD0E44}" type="presParOf" srcId="{33CEAF3F-3993-400E-A065-24F43EC9A0CF}" destId="{C67CE93D-8F3F-4D87-82C6-A80073D6B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F81E69-3DF6-49D4-B0A7-053A001981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071B8893-1ADF-4660-BA2B-23C4555D6BB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 the implementation of user authentication using ASP.NET Core Identity.</a:t>
          </a:r>
        </a:p>
      </dgm:t>
    </dgm:pt>
    <dgm:pt modelId="{91D67657-34E1-4735-B406-0B7C881897CF}" type="parTrans" cxnId="{64F3C7DF-1AF8-4942-B2C4-826FAC0F6E67}">
      <dgm:prSet/>
      <dgm:spPr/>
    </dgm:pt>
    <dgm:pt modelId="{C2226A9D-D0BC-4856-A719-54F623F1DD78}" type="sibTrans" cxnId="{64F3C7DF-1AF8-4942-B2C4-826FAC0F6E67}">
      <dgm:prSet/>
      <dgm:spPr/>
      <dgm:t>
        <a:bodyPr/>
        <a:lstStyle/>
        <a:p>
          <a:endParaRPr lang="en-US"/>
        </a:p>
      </dgm:t>
    </dgm:pt>
    <dgm:pt modelId="{760BD0ED-EE6C-4B66-A2A7-AF65A0FF921D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 how users can register, log in, and recover their passwords securely.</a:t>
          </a:r>
        </a:p>
      </dgm:t>
    </dgm:pt>
    <dgm:pt modelId="{FF505F03-C35B-4C6C-9762-332834E1A61A}" type="parTrans" cxnId="{3824301F-F7AF-429B-B2D8-2485200F8E7D}">
      <dgm:prSet/>
      <dgm:spPr/>
    </dgm:pt>
    <dgm:pt modelId="{7E0F2723-02E8-4678-BD8F-157A6A9ACC3D}" type="sibTrans" cxnId="{3824301F-F7AF-429B-B2D8-2485200F8E7D}">
      <dgm:prSet/>
      <dgm:spPr/>
      <dgm:t>
        <a:bodyPr/>
        <a:lstStyle/>
        <a:p>
          <a:endParaRPr lang="en-US"/>
        </a:p>
      </dgm:t>
    </dgm:pt>
    <dgm:pt modelId="{90E701B3-2ED9-4502-8126-C41E54EF05E1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the concept of claims-based authentication.</a:t>
          </a:r>
        </a:p>
      </dgm:t>
    </dgm:pt>
    <dgm:pt modelId="{CE31460E-BD7E-46C4-9B09-EB3E1DE1DA4F}" type="parTrans" cxnId="{932C6F6A-6EE6-418C-A6A7-57ACC51A51AA}">
      <dgm:prSet/>
      <dgm:spPr/>
    </dgm:pt>
    <dgm:pt modelId="{D476D7EA-BA97-4D19-BE12-2FBDF58FA19F}" type="sibTrans" cxnId="{932C6F6A-6EE6-418C-A6A7-57ACC51A51AA}">
      <dgm:prSet/>
      <dgm:spPr/>
    </dgm:pt>
    <dgm:pt modelId="{3B7FD4BA-8FCB-4D49-8D21-CC555081A3CD}" type="pres">
      <dgm:prSet presAssocID="{3DF81E69-3DF6-49D4-B0A7-053A001981CC}" presName="root" presStyleCnt="0">
        <dgm:presLayoutVars>
          <dgm:dir/>
          <dgm:resizeHandles val="exact"/>
        </dgm:presLayoutVars>
      </dgm:prSet>
      <dgm:spPr/>
    </dgm:pt>
    <dgm:pt modelId="{B80815F1-DF11-45CD-B6AA-981DF7EEB7D8}" type="pres">
      <dgm:prSet presAssocID="{071B8893-1ADF-4660-BA2B-23C4555D6BB7}" presName="compNode" presStyleCnt="0"/>
      <dgm:spPr/>
    </dgm:pt>
    <dgm:pt modelId="{B593FEC2-BCE5-4E7D-8A97-A40FF77B4818}" type="pres">
      <dgm:prSet presAssocID="{071B8893-1ADF-4660-BA2B-23C4555D6B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4E9B43F-0323-45D3-A302-83592335AFBD}" type="pres">
      <dgm:prSet presAssocID="{071B8893-1ADF-4660-BA2B-23C4555D6BB7}" presName="spaceRect" presStyleCnt="0"/>
      <dgm:spPr/>
    </dgm:pt>
    <dgm:pt modelId="{5C4677E0-6758-420C-8342-15C0B160171D}" type="pres">
      <dgm:prSet presAssocID="{071B8893-1ADF-4660-BA2B-23C4555D6BB7}" presName="textRect" presStyleLbl="revTx" presStyleIdx="0" presStyleCnt="3">
        <dgm:presLayoutVars>
          <dgm:chMax val="1"/>
          <dgm:chPref val="1"/>
        </dgm:presLayoutVars>
      </dgm:prSet>
      <dgm:spPr/>
    </dgm:pt>
    <dgm:pt modelId="{1A787BBD-1AE6-4A65-84B5-F1145E11D8E8}" type="pres">
      <dgm:prSet presAssocID="{C2226A9D-D0BC-4856-A719-54F623F1DD78}" presName="sibTrans" presStyleCnt="0"/>
      <dgm:spPr/>
    </dgm:pt>
    <dgm:pt modelId="{5322BA4E-9801-4728-9517-392F951418AA}" type="pres">
      <dgm:prSet presAssocID="{760BD0ED-EE6C-4B66-A2A7-AF65A0FF921D}" presName="compNode" presStyleCnt="0"/>
      <dgm:spPr/>
    </dgm:pt>
    <dgm:pt modelId="{9CF08A90-B48E-4F93-B403-FEBB0B38FDB2}" type="pres">
      <dgm:prSet presAssocID="{760BD0ED-EE6C-4B66-A2A7-AF65A0FF92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0CC2ACF-C702-4656-9137-6B84B5B223EA}" type="pres">
      <dgm:prSet presAssocID="{760BD0ED-EE6C-4B66-A2A7-AF65A0FF921D}" presName="spaceRect" presStyleCnt="0"/>
      <dgm:spPr/>
    </dgm:pt>
    <dgm:pt modelId="{B073CEF7-8D44-4F3E-BD25-D2AF9822E542}" type="pres">
      <dgm:prSet presAssocID="{760BD0ED-EE6C-4B66-A2A7-AF65A0FF921D}" presName="textRect" presStyleLbl="revTx" presStyleIdx="1" presStyleCnt="3">
        <dgm:presLayoutVars>
          <dgm:chMax val="1"/>
          <dgm:chPref val="1"/>
        </dgm:presLayoutVars>
      </dgm:prSet>
      <dgm:spPr/>
    </dgm:pt>
    <dgm:pt modelId="{4E79181A-6203-49BD-B162-2AF409A68874}" type="pres">
      <dgm:prSet presAssocID="{7E0F2723-02E8-4678-BD8F-157A6A9ACC3D}" presName="sibTrans" presStyleCnt="0"/>
      <dgm:spPr/>
    </dgm:pt>
    <dgm:pt modelId="{D9C14C01-F994-4F8C-9F18-5C7396E769AE}" type="pres">
      <dgm:prSet presAssocID="{90E701B3-2ED9-4502-8126-C41E54EF05E1}" presName="compNode" presStyleCnt="0"/>
      <dgm:spPr/>
    </dgm:pt>
    <dgm:pt modelId="{08DAE5E6-42E8-4C6E-B295-DBF4DC76EC99}" type="pres">
      <dgm:prSet presAssocID="{90E701B3-2ED9-4502-8126-C41E54EF05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FC62189-0E01-4ED5-A81F-93FE21A5C806}" type="pres">
      <dgm:prSet presAssocID="{90E701B3-2ED9-4502-8126-C41E54EF05E1}" presName="spaceRect" presStyleCnt="0"/>
      <dgm:spPr/>
    </dgm:pt>
    <dgm:pt modelId="{15750F19-941B-4F6C-97A6-EBBCB0A2EB9A}" type="pres">
      <dgm:prSet presAssocID="{90E701B3-2ED9-4502-8126-C41E54EF05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24301F-F7AF-429B-B2D8-2485200F8E7D}" srcId="{3DF81E69-3DF6-49D4-B0A7-053A001981CC}" destId="{760BD0ED-EE6C-4B66-A2A7-AF65A0FF921D}" srcOrd="1" destOrd="0" parTransId="{FF505F03-C35B-4C6C-9762-332834E1A61A}" sibTransId="{7E0F2723-02E8-4678-BD8F-157A6A9ACC3D}"/>
    <dgm:cxn modelId="{CA514F30-E83E-4994-9A77-DECEBE422DC9}" type="presOf" srcId="{3DF81E69-3DF6-49D4-B0A7-053A001981CC}" destId="{3B7FD4BA-8FCB-4D49-8D21-CC555081A3CD}" srcOrd="0" destOrd="0" presId="urn:microsoft.com/office/officeart/2018/2/layout/IconLabelList"/>
    <dgm:cxn modelId="{E8F4F231-8C28-4220-B467-AE800B628689}" type="presOf" srcId="{90E701B3-2ED9-4502-8126-C41E54EF05E1}" destId="{15750F19-941B-4F6C-97A6-EBBCB0A2EB9A}" srcOrd="0" destOrd="0" presId="urn:microsoft.com/office/officeart/2018/2/layout/IconLabelList"/>
    <dgm:cxn modelId="{932C6F6A-6EE6-418C-A6A7-57ACC51A51AA}" srcId="{3DF81E69-3DF6-49D4-B0A7-053A001981CC}" destId="{90E701B3-2ED9-4502-8126-C41E54EF05E1}" srcOrd="2" destOrd="0" parTransId="{CE31460E-BD7E-46C4-9B09-EB3E1DE1DA4F}" sibTransId="{D476D7EA-BA97-4D19-BE12-2FBDF58FA19F}"/>
    <dgm:cxn modelId="{4926FAB2-8A5F-4167-8B91-6656BD53DD08}" type="presOf" srcId="{760BD0ED-EE6C-4B66-A2A7-AF65A0FF921D}" destId="{B073CEF7-8D44-4F3E-BD25-D2AF9822E542}" srcOrd="0" destOrd="0" presId="urn:microsoft.com/office/officeart/2018/2/layout/IconLabelList"/>
    <dgm:cxn modelId="{64F3C7DF-1AF8-4942-B2C4-826FAC0F6E67}" srcId="{3DF81E69-3DF6-49D4-B0A7-053A001981CC}" destId="{071B8893-1ADF-4660-BA2B-23C4555D6BB7}" srcOrd="0" destOrd="0" parTransId="{91D67657-34E1-4735-B406-0B7C881897CF}" sibTransId="{C2226A9D-D0BC-4856-A719-54F623F1DD78}"/>
    <dgm:cxn modelId="{EA77EAF7-4AE2-401E-827D-09F2B1ABD017}" type="presOf" srcId="{071B8893-1ADF-4660-BA2B-23C4555D6BB7}" destId="{5C4677E0-6758-420C-8342-15C0B160171D}" srcOrd="0" destOrd="0" presId="urn:microsoft.com/office/officeart/2018/2/layout/IconLabelList"/>
    <dgm:cxn modelId="{4D764E31-263E-40F3-A71A-FCE7B2F62D73}" type="presParOf" srcId="{3B7FD4BA-8FCB-4D49-8D21-CC555081A3CD}" destId="{B80815F1-DF11-45CD-B6AA-981DF7EEB7D8}" srcOrd="0" destOrd="0" presId="urn:microsoft.com/office/officeart/2018/2/layout/IconLabelList"/>
    <dgm:cxn modelId="{913B205A-5B2F-4E0A-BD33-105B85AAA92C}" type="presParOf" srcId="{B80815F1-DF11-45CD-B6AA-981DF7EEB7D8}" destId="{B593FEC2-BCE5-4E7D-8A97-A40FF77B4818}" srcOrd="0" destOrd="0" presId="urn:microsoft.com/office/officeart/2018/2/layout/IconLabelList"/>
    <dgm:cxn modelId="{5B7E8341-81C1-4573-91F0-DE84CFF24DA3}" type="presParOf" srcId="{B80815F1-DF11-45CD-B6AA-981DF7EEB7D8}" destId="{D4E9B43F-0323-45D3-A302-83592335AFBD}" srcOrd="1" destOrd="0" presId="urn:microsoft.com/office/officeart/2018/2/layout/IconLabelList"/>
    <dgm:cxn modelId="{78C48003-05E4-4DE1-8605-A9C847BCEE10}" type="presParOf" srcId="{B80815F1-DF11-45CD-B6AA-981DF7EEB7D8}" destId="{5C4677E0-6758-420C-8342-15C0B160171D}" srcOrd="2" destOrd="0" presId="urn:microsoft.com/office/officeart/2018/2/layout/IconLabelList"/>
    <dgm:cxn modelId="{4B0A01CE-E933-4C4B-95E5-D0E1E8A91DEB}" type="presParOf" srcId="{3B7FD4BA-8FCB-4D49-8D21-CC555081A3CD}" destId="{1A787BBD-1AE6-4A65-84B5-F1145E11D8E8}" srcOrd="1" destOrd="0" presId="urn:microsoft.com/office/officeart/2018/2/layout/IconLabelList"/>
    <dgm:cxn modelId="{8801450B-F86E-453C-80A7-5DF30A557F9A}" type="presParOf" srcId="{3B7FD4BA-8FCB-4D49-8D21-CC555081A3CD}" destId="{5322BA4E-9801-4728-9517-392F951418AA}" srcOrd="2" destOrd="0" presId="urn:microsoft.com/office/officeart/2018/2/layout/IconLabelList"/>
    <dgm:cxn modelId="{F6861FF1-24B4-4832-8B1C-7A5DFA8A66CB}" type="presParOf" srcId="{5322BA4E-9801-4728-9517-392F951418AA}" destId="{9CF08A90-B48E-4F93-B403-FEBB0B38FDB2}" srcOrd="0" destOrd="0" presId="urn:microsoft.com/office/officeart/2018/2/layout/IconLabelList"/>
    <dgm:cxn modelId="{3E5746AA-1485-4CA7-97F0-3EDA670C28B3}" type="presParOf" srcId="{5322BA4E-9801-4728-9517-392F951418AA}" destId="{70CC2ACF-C702-4656-9137-6B84B5B223EA}" srcOrd="1" destOrd="0" presId="urn:microsoft.com/office/officeart/2018/2/layout/IconLabelList"/>
    <dgm:cxn modelId="{86E24EAB-8966-4E5E-8D05-1812EEF6F562}" type="presParOf" srcId="{5322BA4E-9801-4728-9517-392F951418AA}" destId="{B073CEF7-8D44-4F3E-BD25-D2AF9822E542}" srcOrd="2" destOrd="0" presId="urn:microsoft.com/office/officeart/2018/2/layout/IconLabelList"/>
    <dgm:cxn modelId="{5971A77D-6F00-4EE1-812A-EF074E383864}" type="presParOf" srcId="{3B7FD4BA-8FCB-4D49-8D21-CC555081A3CD}" destId="{4E79181A-6203-49BD-B162-2AF409A68874}" srcOrd="3" destOrd="0" presId="urn:microsoft.com/office/officeart/2018/2/layout/IconLabelList"/>
    <dgm:cxn modelId="{0DBACD41-6400-446D-9DEC-DEFE58C808A8}" type="presParOf" srcId="{3B7FD4BA-8FCB-4D49-8D21-CC555081A3CD}" destId="{D9C14C01-F994-4F8C-9F18-5C7396E769AE}" srcOrd="4" destOrd="0" presId="urn:microsoft.com/office/officeart/2018/2/layout/IconLabelList"/>
    <dgm:cxn modelId="{5470D1A5-BF6F-4BD0-B706-F608A40A8B73}" type="presParOf" srcId="{D9C14C01-F994-4F8C-9F18-5C7396E769AE}" destId="{08DAE5E6-42E8-4C6E-B295-DBF4DC76EC99}" srcOrd="0" destOrd="0" presId="urn:microsoft.com/office/officeart/2018/2/layout/IconLabelList"/>
    <dgm:cxn modelId="{17D457A1-E438-46E1-912E-E8B7A8ECF248}" type="presParOf" srcId="{D9C14C01-F994-4F8C-9F18-5C7396E769AE}" destId="{4FC62189-0E01-4ED5-A81F-93FE21A5C806}" srcOrd="1" destOrd="0" presId="urn:microsoft.com/office/officeart/2018/2/layout/IconLabelList"/>
    <dgm:cxn modelId="{10D6BF41-451A-4A35-B84E-CB80ECB668A6}" type="presParOf" srcId="{D9C14C01-F994-4F8C-9F18-5C7396E769AE}" destId="{15750F19-941B-4F6C-97A6-EBBCB0A2EB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E3334-D336-47BA-AF26-C0F8DEA4098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5CC373-9E3A-49E1-AB61-120C37D0D6AF}">
      <dgm:prSet/>
      <dgm:spPr/>
      <dgm:t>
        <a:bodyPr/>
        <a:lstStyle/>
        <a:p>
          <a:r>
            <a:rPr lang="en-US"/>
            <a:t>Set up</a:t>
          </a:r>
        </a:p>
      </dgm:t>
    </dgm:pt>
    <dgm:pt modelId="{7DBD62E1-659C-43A9-A20C-02E728D43478}" type="parTrans" cxnId="{9EA5593B-31FA-4459-9455-6445CD56560F}">
      <dgm:prSet/>
      <dgm:spPr/>
      <dgm:t>
        <a:bodyPr/>
        <a:lstStyle/>
        <a:p>
          <a:endParaRPr lang="en-US"/>
        </a:p>
      </dgm:t>
    </dgm:pt>
    <dgm:pt modelId="{1AC84B69-0856-46A5-8650-B8F9544C8B49}" type="sibTrans" cxnId="{9EA5593B-31FA-4459-9455-6445CD56560F}">
      <dgm:prSet/>
      <dgm:spPr/>
      <dgm:t>
        <a:bodyPr/>
        <a:lstStyle/>
        <a:p>
          <a:endParaRPr lang="en-US"/>
        </a:p>
      </dgm:t>
    </dgm:pt>
    <dgm:pt modelId="{3F49AB74-D744-4E41-B8EB-4BA24B354F13}">
      <dgm:prSet/>
      <dgm:spPr/>
      <dgm:t>
        <a:bodyPr/>
        <a:lstStyle/>
        <a:p>
          <a:r>
            <a:rPr lang="en-US"/>
            <a:t>Set up role-based authorization to restrict access to certain parts of the web app based on user roles.</a:t>
          </a:r>
        </a:p>
      </dgm:t>
    </dgm:pt>
    <dgm:pt modelId="{9CC622CA-D687-45F4-B157-BD8363E1648B}" type="parTrans" cxnId="{C08EE85B-C2D0-483A-89DA-F74232F7CC53}">
      <dgm:prSet/>
      <dgm:spPr/>
      <dgm:t>
        <a:bodyPr/>
        <a:lstStyle/>
        <a:p>
          <a:endParaRPr lang="en-US"/>
        </a:p>
      </dgm:t>
    </dgm:pt>
    <dgm:pt modelId="{80AB9E14-063D-4B6D-A4EC-7254D9BFA680}" type="sibTrans" cxnId="{C08EE85B-C2D0-483A-89DA-F74232F7CC53}">
      <dgm:prSet/>
      <dgm:spPr/>
      <dgm:t>
        <a:bodyPr/>
        <a:lstStyle/>
        <a:p>
          <a:endParaRPr lang="en-US"/>
        </a:p>
      </dgm:t>
    </dgm:pt>
    <dgm:pt modelId="{BF75D25E-66C8-469B-82E0-C517389AFC4E}">
      <dgm:prSet/>
      <dgm:spPr/>
      <dgm:t>
        <a:bodyPr/>
        <a:lstStyle/>
        <a:p>
          <a:r>
            <a:rPr lang="en-US"/>
            <a:t>Create</a:t>
          </a:r>
        </a:p>
      </dgm:t>
    </dgm:pt>
    <dgm:pt modelId="{3B4B5891-DCF1-4769-A46D-422E798CABF4}" type="parTrans" cxnId="{8D29A040-CAEB-4C58-830E-9904F17B6D40}">
      <dgm:prSet/>
      <dgm:spPr/>
      <dgm:t>
        <a:bodyPr/>
        <a:lstStyle/>
        <a:p>
          <a:endParaRPr lang="en-US"/>
        </a:p>
      </dgm:t>
    </dgm:pt>
    <dgm:pt modelId="{E60A062E-36F7-45B8-8049-B5E19AC4C297}" type="sibTrans" cxnId="{8D29A040-CAEB-4C58-830E-9904F17B6D40}">
      <dgm:prSet/>
      <dgm:spPr/>
      <dgm:t>
        <a:bodyPr/>
        <a:lstStyle/>
        <a:p>
          <a:endParaRPr lang="en-US"/>
        </a:p>
      </dgm:t>
    </dgm:pt>
    <dgm:pt modelId="{9EED27C4-846C-4770-9957-49DB1BBC7102}">
      <dgm:prSet/>
      <dgm:spPr/>
      <dgm:t>
        <a:bodyPr/>
        <a:lstStyle/>
        <a:p>
          <a:r>
            <a:rPr lang="en-US"/>
            <a:t>Create different roles, such as "Admin" and "User," and associate them with specific functionalities.</a:t>
          </a:r>
        </a:p>
      </dgm:t>
    </dgm:pt>
    <dgm:pt modelId="{F980B167-972D-45BB-9256-D4DCCD37B4C7}" type="parTrans" cxnId="{F9582876-4B53-497C-8945-5CAA9CB25138}">
      <dgm:prSet/>
      <dgm:spPr/>
      <dgm:t>
        <a:bodyPr/>
        <a:lstStyle/>
        <a:p>
          <a:endParaRPr lang="en-US"/>
        </a:p>
      </dgm:t>
    </dgm:pt>
    <dgm:pt modelId="{93E2DD86-2EC2-4E25-BAA8-A1AAED7C4F6F}" type="sibTrans" cxnId="{F9582876-4B53-497C-8945-5CAA9CB25138}">
      <dgm:prSet/>
      <dgm:spPr/>
      <dgm:t>
        <a:bodyPr/>
        <a:lstStyle/>
        <a:p>
          <a:endParaRPr lang="en-US"/>
        </a:p>
      </dgm:t>
    </dgm:pt>
    <dgm:pt modelId="{A327614F-103A-4C99-ABAB-72517A335834}">
      <dgm:prSet/>
      <dgm:spPr/>
      <dgm:t>
        <a:bodyPr/>
        <a:lstStyle/>
        <a:p>
          <a:r>
            <a:rPr lang="en-US"/>
            <a:t>Explain</a:t>
          </a:r>
        </a:p>
      </dgm:t>
    </dgm:pt>
    <dgm:pt modelId="{D58D8240-B5BB-436B-B29E-BDA3A3EEDE84}" type="parTrans" cxnId="{D9AF719E-73BA-47B9-9693-8605F6E6994A}">
      <dgm:prSet/>
      <dgm:spPr/>
      <dgm:t>
        <a:bodyPr/>
        <a:lstStyle/>
        <a:p>
          <a:endParaRPr lang="en-US"/>
        </a:p>
      </dgm:t>
    </dgm:pt>
    <dgm:pt modelId="{6DCC3192-C21C-4EFC-9ADD-B9DAF0E885A3}" type="sibTrans" cxnId="{D9AF719E-73BA-47B9-9693-8605F6E6994A}">
      <dgm:prSet/>
      <dgm:spPr/>
      <dgm:t>
        <a:bodyPr/>
        <a:lstStyle/>
        <a:p>
          <a:endParaRPr lang="en-US"/>
        </a:p>
      </dgm:t>
    </dgm:pt>
    <dgm:pt modelId="{52DFC6D7-4AB8-4847-B17B-E1BD444DC44A}">
      <dgm:prSet/>
      <dgm:spPr/>
      <dgm:t>
        <a:bodyPr/>
        <a:lstStyle/>
        <a:p>
          <a:r>
            <a:rPr lang="en-US"/>
            <a:t>Explain the process of protecting specific routes and actions based on user roles.</a:t>
          </a:r>
        </a:p>
      </dgm:t>
    </dgm:pt>
    <dgm:pt modelId="{B03949CA-49B9-42D3-ADC3-B25CB0097882}" type="parTrans" cxnId="{8DD633C5-57EC-457C-A40A-1853795F982A}">
      <dgm:prSet/>
      <dgm:spPr/>
      <dgm:t>
        <a:bodyPr/>
        <a:lstStyle/>
        <a:p>
          <a:endParaRPr lang="en-US"/>
        </a:p>
      </dgm:t>
    </dgm:pt>
    <dgm:pt modelId="{F4ED2BFA-14C3-4A46-B32C-06B55D0D0FCB}" type="sibTrans" cxnId="{8DD633C5-57EC-457C-A40A-1853795F982A}">
      <dgm:prSet/>
      <dgm:spPr/>
      <dgm:t>
        <a:bodyPr/>
        <a:lstStyle/>
        <a:p>
          <a:endParaRPr lang="en-US"/>
        </a:p>
      </dgm:t>
    </dgm:pt>
    <dgm:pt modelId="{CD6EA7E3-A5B1-496D-9D7B-A58464D8EE91}" type="pres">
      <dgm:prSet presAssocID="{199E3334-D336-47BA-AF26-C0F8DEA40988}" presName="Name0" presStyleCnt="0">
        <dgm:presLayoutVars>
          <dgm:dir/>
          <dgm:animLvl val="lvl"/>
          <dgm:resizeHandles val="exact"/>
        </dgm:presLayoutVars>
      </dgm:prSet>
      <dgm:spPr/>
    </dgm:pt>
    <dgm:pt modelId="{11DFE819-CC0C-4BCB-9E43-3A9CBCD1C5BE}" type="pres">
      <dgm:prSet presAssocID="{B35CC373-9E3A-49E1-AB61-120C37D0D6AF}" presName="linNode" presStyleCnt="0"/>
      <dgm:spPr/>
    </dgm:pt>
    <dgm:pt modelId="{D0FB2A8E-F2B7-4BA8-9D0F-D56EF247467F}" type="pres">
      <dgm:prSet presAssocID="{B35CC373-9E3A-49E1-AB61-120C37D0D6A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C8ED022-5732-40D3-A8D8-C3F60141C57D}" type="pres">
      <dgm:prSet presAssocID="{B35CC373-9E3A-49E1-AB61-120C37D0D6AF}" presName="descendantText" presStyleLbl="alignAccFollowNode1" presStyleIdx="0" presStyleCnt="3">
        <dgm:presLayoutVars>
          <dgm:bulletEnabled/>
        </dgm:presLayoutVars>
      </dgm:prSet>
      <dgm:spPr/>
    </dgm:pt>
    <dgm:pt modelId="{ECF7DDF5-951A-4AF6-8BD8-FDE563140E4A}" type="pres">
      <dgm:prSet presAssocID="{1AC84B69-0856-46A5-8650-B8F9544C8B49}" presName="sp" presStyleCnt="0"/>
      <dgm:spPr/>
    </dgm:pt>
    <dgm:pt modelId="{9F20B4C2-CB0C-4CD2-8170-31F5498B6176}" type="pres">
      <dgm:prSet presAssocID="{BF75D25E-66C8-469B-82E0-C517389AFC4E}" presName="linNode" presStyleCnt="0"/>
      <dgm:spPr/>
    </dgm:pt>
    <dgm:pt modelId="{5701B070-15FF-4EAD-9590-C5176974EB1D}" type="pres">
      <dgm:prSet presAssocID="{BF75D25E-66C8-469B-82E0-C517389AFC4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7AD425E-85B6-42D1-AE15-1531198DE2E6}" type="pres">
      <dgm:prSet presAssocID="{BF75D25E-66C8-469B-82E0-C517389AFC4E}" presName="descendantText" presStyleLbl="alignAccFollowNode1" presStyleIdx="1" presStyleCnt="3">
        <dgm:presLayoutVars>
          <dgm:bulletEnabled/>
        </dgm:presLayoutVars>
      </dgm:prSet>
      <dgm:spPr/>
    </dgm:pt>
    <dgm:pt modelId="{5FABB240-C8CE-4449-8EE8-91AD07001704}" type="pres">
      <dgm:prSet presAssocID="{E60A062E-36F7-45B8-8049-B5E19AC4C297}" presName="sp" presStyleCnt="0"/>
      <dgm:spPr/>
    </dgm:pt>
    <dgm:pt modelId="{58A0DA5D-401D-4200-8E6E-0DC25B5A1C24}" type="pres">
      <dgm:prSet presAssocID="{A327614F-103A-4C99-ABAB-72517A335834}" presName="linNode" presStyleCnt="0"/>
      <dgm:spPr/>
    </dgm:pt>
    <dgm:pt modelId="{7B49F5DD-0526-4178-A848-D90CACF3095B}" type="pres">
      <dgm:prSet presAssocID="{A327614F-103A-4C99-ABAB-72517A33583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E69D738-670D-4607-978F-119DAEBDA427}" type="pres">
      <dgm:prSet presAssocID="{A327614F-103A-4C99-ABAB-72517A33583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F87D905-1C9F-4C72-9028-6197ACCECD8E}" type="presOf" srcId="{9EED27C4-846C-4770-9957-49DB1BBC7102}" destId="{C7AD425E-85B6-42D1-AE15-1531198DE2E6}" srcOrd="0" destOrd="0" presId="urn:microsoft.com/office/officeart/2016/7/layout/VerticalSolidActionList"/>
    <dgm:cxn modelId="{BFC0182A-F280-4AB4-B6AC-B4C1294BAB72}" type="presOf" srcId="{B35CC373-9E3A-49E1-AB61-120C37D0D6AF}" destId="{D0FB2A8E-F2B7-4BA8-9D0F-D56EF247467F}" srcOrd="0" destOrd="0" presId="urn:microsoft.com/office/officeart/2016/7/layout/VerticalSolidActionList"/>
    <dgm:cxn modelId="{9EA5593B-31FA-4459-9455-6445CD56560F}" srcId="{199E3334-D336-47BA-AF26-C0F8DEA40988}" destId="{B35CC373-9E3A-49E1-AB61-120C37D0D6AF}" srcOrd="0" destOrd="0" parTransId="{7DBD62E1-659C-43A9-A20C-02E728D43478}" sibTransId="{1AC84B69-0856-46A5-8650-B8F9544C8B49}"/>
    <dgm:cxn modelId="{0244113C-FB10-4978-8EDB-DD260A316428}" type="presOf" srcId="{52DFC6D7-4AB8-4847-B17B-E1BD444DC44A}" destId="{9E69D738-670D-4607-978F-119DAEBDA427}" srcOrd="0" destOrd="0" presId="urn:microsoft.com/office/officeart/2016/7/layout/VerticalSolidActionList"/>
    <dgm:cxn modelId="{8D29A040-CAEB-4C58-830E-9904F17B6D40}" srcId="{199E3334-D336-47BA-AF26-C0F8DEA40988}" destId="{BF75D25E-66C8-469B-82E0-C517389AFC4E}" srcOrd="1" destOrd="0" parTransId="{3B4B5891-DCF1-4769-A46D-422E798CABF4}" sibTransId="{E60A062E-36F7-45B8-8049-B5E19AC4C297}"/>
    <dgm:cxn modelId="{C08EE85B-C2D0-483A-89DA-F74232F7CC53}" srcId="{B35CC373-9E3A-49E1-AB61-120C37D0D6AF}" destId="{3F49AB74-D744-4E41-B8EB-4BA24B354F13}" srcOrd="0" destOrd="0" parTransId="{9CC622CA-D687-45F4-B157-BD8363E1648B}" sibTransId="{80AB9E14-063D-4B6D-A4EC-7254D9BFA680}"/>
    <dgm:cxn modelId="{97EEAC46-C8A1-4E27-BB2D-2C4B16D045A0}" type="presOf" srcId="{199E3334-D336-47BA-AF26-C0F8DEA40988}" destId="{CD6EA7E3-A5B1-496D-9D7B-A58464D8EE91}" srcOrd="0" destOrd="0" presId="urn:microsoft.com/office/officeart/2016/7/layout/VerticalSolidActionList"/>
    <dgm:cxn modelId="{F9582876-4B53-497C-8945-5CAA9CB25138}" srcId="{BF75D25E-66C8-469B-82E0-C517389AFC4E}" destId="{9EED27C4-846C-4770-9957-49DB1BBC7102}" srcOrd="0" destOrd="0" parTransId="{F980B167-972D-45BB-9256-D4DCCD37B4C7}" sibTransId="{93E2DD86-2EC2-4E25-BAA8-A1AAED7C4F6F}"/>
    <dgm:cxn modelId="{A3AF747E-DA11-42C7-B125-1B078D79BD90}" type="presOf" srcId="{BF75D25E-66C8-469B-82E0-C517389AFC4E}" destId="{5701B070-15FF-4EAD-9590-C5176974EB1D}" srcOrd="0" destOrd="0" presId="urn:microsoft.com/office/officeart/2016/7/layout/VerticalSolidActionList"/>
    <dgm:cxn modelId="{D9AF719E-73BA-47B9-9693-8605F6E6994A}" srcId="{199E3334-D336-47BA-AF26-C0F8DEA40988}" destId="{A327614F-103A-4C99-ABAB-72517A335834}" srcOrd="2" destOrd="0" parTransId="{D58D8240-B5BB-436B-B29E-BDA3A3EEDE84}" sibTransId="{6DCC3192-C21C-4EFC-9ADD-B9DAF0E885A3}"/>
    <dgm:cxn modelId="{8DD633C5-57EC-457C-A40A-1853795F982A}" srcId="{A327614F-103A-4C99-ABAB-72517A335834}" destId="{52DFC6D7-4AB8-4847-B17B-E1BD444DC44A}" srcOrd="0" destOrd="0" parTransId="{B03949CA-49B9-42D3-ADC3-B25CB0097882}" sibTransId="{F4ED2BFA-14C3-4A46-B32C-06B55D0D0FCB}"/>
    <dgm:cxn modelId="{ED4B66D8-6079-4813-B304-40C0AB3AAC7E}" type="presOf" srcId="{3F49AB74-D744-4E41-B8EB-4BA24B354F13}" destId="{BC8ED022-5732-40D3-A8D8-C3F60141C57D}" srcOrd="0" destOrd="0" presId="urn:microsoft.com/office/officeart/2016/7/layout/VerticalSolidActionList"/>
    <dgm:cxn modelId="{98F535ED-FCE1-4394-BD7A-190013E3FF9C}" type="presOf" srcId="{A327614F-103A-4C99-ABAB-72517A335834}" destId="{7B49F5DD-0526-4178-A848-D90CACF3095B}" srcOrd="0" destOrd="0" presId="urn:microsoft.com/office/officeart/2016/7/layout/VerticalSolidActionList"/>
    <dgm:cxn modelId="{6DD81FAC-3314-4F3F-B7B5-8665AD621F81}" type="presParOf" srcId="{CD6EA7E3-A5B1-496D-9D7B-A58464D8EE91}" destId="{11DFE819-CC0C-4BCB-9E43-3A9CBCD1C5BE}" srcOrd="0" destOrd="0" presId="urn:microsoft.com/office/officeart/2016/7/layout/VerticalSolidActionList"/>
    <dgm:cxn modelId="{64831BC7-8F59-4578-A837-B450266FF835}" type="presParOf" srcId="{11DFE819-CC0C-4BCB-9E43-3A9CBCD1C5BE}" destId="{D0FB2A8E-F2B7-4BA8-9D0F-D56EF247467F}" srcOrd="0" destOrd="0" presId="urn:microsoft.com/office/officeart/2016/7/layout/VerticalSolidActionList"/>
    <dgm:cxn modelId="{69FD203E-5A5F-4477-B734-AA9776758CCA}" type="presParOf" srcId="{11DFE819-CC0C-4BCB-9E43-3A9CBCD1C5BE}" destId="{BC8ED022-5732-40D3-A8D8-C3F60141C57D}" srcOrd="1" destOrd="0" presId="urn:microsoft.com/office/officeart/2016/7/layout/VerticalSolidActionList"/>
    <dgm:cxn modelId="{B23560C8-01DB-4A20-AC56-72D01D31C248}" type="presParOf" srcId="{CD6EA7E3-A5B1-496D-9D7B-A58464D8EE91}" destId="{ECF7DDF5-951A-4AF6-8BD8-FDE563140E4A}" srcOrd="1" destOrd="0" presId="urn:microsoft.com/office/officeart/2016/7/layout/VerticalSolidActionList"/>
    <dgm:cxn modelId="{AEE03EC9-AF46-4A47-B811-5395A45DD4C2}" type="presParOf" srcId="{CD6EA7E3-A5B1-496D-9D7B-A58464D8EE91}" destId="{9F20B4C2-CB0C-4CD2-8170-31F5498B6176}" srcOrd="2" destOrd="0" presId="urn:microsoft.com/office/officeart/2016/7/layout/VerticalSolidActionList"/>
    <dgm:cxn modelId="{AC7989A7-3AAA-4E53-9505-13011C70A5C5}" type="presParOf" srcId="{9F20B4C2-CB0C-4CD2-8170-31F5498B6176}" destId="{5701B070-15FF-4EAD-9590-C5176974EB1D}" srcOrd="0" destOrd="0" presId="urn:microsoft.com/office/officeart/2016/7/layout/VerticalSolidActionList"/>
    <dgm:cxn modelId="{75B885E6-6F42-46AF-A6EC-B5459F12F1C7}" type="presParOf" srcId="{9F20B4C2-CB0C-4CD2-8170-31F5498B6176}" destId="{C7AD425E-85B6-42D1-AE15-1531198DE2E6}" srcOrd="1" destOrd="0" presId="urn:microsoft.com/office/officeart/2016/7/layout/VerticalSolidActionList"/>
    <dgm:cxn modelId="{115C8CFC-BEFD-4F2F-BBB5-D6CD04B640B7}" type="presParOf" srcId="{CD6EA7E3-A5B1-496D-9D7B-A58464D8EE91}" destId="{5FABB240-C8CE-4449-8EE8-91AD07001704}" srcOrd="3" destOrd="0" presId="urn:microsoft.com/office/officeart/2016/7/layout/VerticalSolidActionList"/>
    <dgm:cxn modelId="{BD6816E1-FA30-423B-B16A-F2ED9C241F12}" type="presParOf" srcId="{CD6EA7E3-A5B1-496D-9D7B-A58464D8EE91}" destId="{58A0DA5D-401D-4200-8E6E-0DC25B5A1C24}" srcOrd="4" destOrd="0" presId="urn:microsoft.com/office/officeart/2016/7/layout/VerticalSolidActionList"/>
    <dgm:cxn modelId="{2601F933-CCD5-4498-8DA8-BE684CB89F07}" type="presParOf" srcId="{58A0DA5D-401D-4200-8E6E-0DC25B5A1C24}" destId="{7B49F5DD-0526-4178-A848-D90CACF3095B}" srcOrd="0" destOrd="0" presId="urn:microsoft.com/office/officeart/2016/7/layout/VerticalSolidActionList"/>
    <dgm:cxn modelId="{B8363A60-9F21-42E9-A1AE-03F3EF8828D5}" type="presParOf" srcId="{58A0DA5D-401D-4200-8E6E-0DC25B5A1C24}" destId="{9E69D738-670D-4607-978F-119DAEBDA42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50FE99-9F03-424F-BF41-F65A21EF0F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275692A-B120-47A9-A368-9069493EEFFE}">
      <dgm:prSet/>
      <dgm:spPr/>
      <dgm:t>
        <a:bodyPr/>
        <a:lstStyle/>
        <a:p>
          <a:pPr>
            <a:defRPr b="1"/>
          </a:pPr>
          <a:r>
            <a:rPr lang="en-US" b="1">
              <a:latin typeface="Bierstadt"/>
              <a:cs typeface="Times New Roman"/>
            </a:rPr>
            <a:t>Throughout this presentation, we have demonstrated the process of creating an ASP.NET Core web app with robust user data protection mechanisms.</a:t>
          </a:r>
        </a:p>
      </dgm:t>
    </dgm:pt>
    <dgm:pt modelId="{078F1D6E-BB3C-426B-9FF4-6A61E506333C}" type="parTrans" cxnId="{0A072045-E875-4899-8224-A45DD0D5EBCB}">
      <dgm:prSet/>
      <dgm:spPr/>
      <dgm:t>
        <a:bodyPr/>
        <a:lstStyle/>
        <a:p>
          <a:endParaRPr lang="en-US"/>
        </a:p>
      </dgm:t>
    </dgm:pt>
    <dgm:pt modelId="{FE582C51-7D61-4563-8E77-4291B7E1588D}" type="sibTrans" cxnId="{0A072045-E875-4899-8224-A45DD0D5EBCB}">
      <dgm:prSet/>
      <dgm:spPr/>
      <dgm:t>
        <a:bodyPr/>
        <a:lstStyle/>
        <a:p>
          <a:endParaRPr lang="en-US"/>
        </a:p>
      </dgm:t>
    </dgm:pt>
    <dgm:pt modelId="{8485AAEA-3E49-41F5-BD1E-EF88A0DDEFB3}">
      <dgm:prSet/>
      <dgm:spPr/>
      <dgm:t>
        <a:bodyPr/>
        <a:lstStyle/>
        <a:p>
          <a:pPr>
            <a:defRPr b="1"/>
          </a:pPr>
          <a:r>
            <a:rPr lang="en-US" b="1">
              <a:latin typeface="Bierstadt"/>
              <a:cs typeface="Times New Roman"/>
            </a:rPr>
            <a:t>We covered the implementation of user authentication, role-based authorization, and data protection to ensure a secure environment for our users' sensitive information.</a:t>
          </a:r>
        </a:p>
      </dgm:t>
    </dgm:pt>
    <dgm:pt modelId="{400263D1-F180-4B33-92C8-EBEF8A2A1952}" type="parTrans" cxnId="{3CA33A28-8B05-4502-9620-310F2FFFDCE3}">
      <dgm:prSet/>
      <dgm:spPr/>
      <dgm:t>
        <a:bodyPr/>
        <a:lstStyle/>
        <a:p>
          <a:endParaRPr lang="en-US"/>
        </a:p>
      </dgm:t>
    </dgm:pt>
    <dgm:pt modelId="{C0CFFBCD-8375-439A-A485-C87A2E153C30}" type="sibTrans" cxnId="{3CA33A28-8B05-4502-9620-310F2FFFDCE3}">
      <dgm:prSet/>
      <dgm:spPr/>
      <dgm:t>
        <a:bodyPr/>
        <a:lstStyle/>
        <a:p>
          <a:endParaRPr lang="en-US"/>
        </a:p>
      </dgm:t>
    </dgm:pt>
    <dgm:pt modelId="{22890145-20C2-4A1B-8D5C-85E555D6CC8A}">
      <dgm:prSet/>
      <dgm:spPr/>
      <dgm:t>
        <a:bodyPr/>
        <a:lstStyle/>
        <a:p>
          <a:pPr>
            <a:defRPr b="1"/>
          </a:pPr>
          <a:r>
            <a:rPr lang="en-US" b="1">
              <a:latin typeface="Bierstadt"/>
              <a:cs typeface="Times New Roman"/>
            </a:rPr>
            <a:t>The key points covered in the presentation include:</a:t>
          </a:r>
        </a:p>
      </dgm:t>
    </dgm:pt>
    <dgm:pt modelId="{9380DE19-C8FE-4E25-8A5C-CBE38792698E}" type="parTrans" cxnId="{0ADA9763-9205-4ADE-B719-E70E327BA5ED}">
      <dgm:prSet/>
      <dgm:spPr/>
      <dgm:t>
        <a:bodyPr/>
        <a:lstStyle/>
        <a:p>
          <a:endParaRPr lang="en-US"/>
        </a:p>
      </dgm:t>
    </dgm:pt>
    <dgm:pt modelId="{A2132D91-B3DA-49A6-A2E7-C088530FC67D}" type="sibTrans" cxnId="{0ADA9763-9205-4ADE-B719-E70E327BA5ED}">
      <dgm:prSet/>
      <dgm:spPr/>
      <dgm:t>
        <a:bodyPr/>
        <a:lstStyle/>
        <a:p>
          <a:endParaRPr lang="en-US"/>
        </a:p>
      </dgm:t>
    </dgm:pt>
    <dgm:pt modelId="{938EC222-8C7F-47DB-9207-23180B9C02D9}">
      <dgm:prSet/>
      <dgm:spPr/>
      <dgm:t>
        <a:bodyPr/>
        <a:lstStyle/>
        <a:p>
          <a:r>
            <a:rPr lang="en-US" b="0">
              <a:latin typeface="Bierstadt"/>
              <a:cs typeface="Times New Roman"/>
            </a:rPr>
            <a:t>Setting up the ASP.NET Core web application with Visual Studio.</a:t>
          </a:r>
        </a:p>
      </dgm:t>
    </dgm:pt>
    <dgm:pt modelId="{2A9F297F-2CF2-485E-8A2B-4EF3D6D2E656}" type="parTrans" cxnId="{CF2D1D6F-BA73-4A2F-9A25-84E1B346C873}">
      <dgm:prSet/>
      <dgm:spPr/>
      <dgm:t>
        <a:bodyPr/>
        <a:lstStyle/>
        <a:p>
          <a:endParaRPr lang="en-US"/>
        </a:p>
      </dgm:t>
    </dgm:pt>
    <dgm:pt modelId="{C7CC2B61-352F-4FD7-9D9C-C3B0E1B35B8B}" type="sibTrans" cxnId="{CF2D1D6F-BA73-4A2F-9A25-84E1B346C873}">
      <dgm:prSet/>
      <dgm:spPr/>
      <dgm:t>
        <a:bodyPr/>
        <a:lstStyle/>
        <a:p>
          <a:endParaRPr lang="en-US"/>
        </a:p>
      </dgm:t>
    </dgm:pt>
    <dgm:pt modelId="{0114E239-24F8-447F-B177-8EFBC027065C}">
      <dgm:prSet/>
      <dgm:spPr/>
      <dgm:t>
        <a:bodyPr/>
        <a:lstStyle/>
        <a:p>
          <a:r>
            <a:rPr lang="en-US" b="0">
              <a:latin typeface="Bierstadt"/>
              <a:cs typeface="Times New Roman"/>
            </a:rPr>
            <a:t>Implementing user authentication using ASP.NET Core Identity.</a:t>
          </a:r>
        </a:p>
      </dgm:t>
    </dgm:pt>
    <dgm:pt modelId="{AF8C113D-080B-447C-921D-B2CA0267318D}" type="parTrans" cxnId="{3B3ECFE0-E1CC-41B2-A837-6AAA07CCB8AF}">
      <dgm:prSet/>
      <dgm:spPr/>
      <dgm:t>
        <a:bodyPr/>
        <a:lstStyle/>
        <a:p>
          <a:endParaRPr lang="en-US"/>
        </a:p>
      </dgm:t>
    </dgm:pt>
    <dgm:pt modelId="{55C322C8-5996-4A85-A2AA-1EB87DD53549}" type="sibTrans" cxnId="{3B3ECFE0-E1CC-41B2-A837-6AAA07CCB8AF}">
      <dgm:prSet/>
      <dgm:spPr/>
      <dgm:t>
        <a:bodyPr/>
        <a:lstStyle/>
        <a:p>
          <a:endParaRPr lang="en-US"/>
        </a:p>
      </dgm:t>
    </dgm:pt>
    <dgm:pt modelId="{FD1C50D1-4CCE-4FDF-A21A-80BB621C7D2D}">
      <dgm:prSet/>
      <dgm:spPr/>
      <dgm:t>
        <a:bodyPr/>
        <a:lstStyle/>
        <a:p>
          <a:r>
            <a:rPr lang="en-US" b="0">
              <a:latin typeface="Bierstadt"/>
              <a:cs typeface="Times New Roman"/>
            </a:rPr>
            <a:t>Configuring role-based authorization to control access based on user roles.</a:t>
          </a:r>
        </a:p>
      </dgm:t>
    </dgm:pt>
    <dgm:pt modelId="{7FBBD5A4-786E-4E30-B1CE-8B1F6F7E8C36}" type="parTrans" cxnId="{845C67AF-1071-4115-B333-3E8D510425EE}">
      <dgm:prSet/>
      <dgm:spPr/>
      <dgm:t>
        <a:bodyPr/>
        <a:lstStyle/>
        <a:p>
          <a:endParaRPr lang="en-US"/>
        </a:p>
      </dgm:t>
    </dgm:pt>
    <dgm:pt modelId="{87F4EC15-7D16-4745-AF17-034343B0140C}" type="sibTrans" cxnId="{845C67AF-1071-4115-B333-3E8D510425EE}">
      <dgm:prSet/>
      <dgm:spPr/>
      <dgm:t>
        <a:bodyPr/>
        <a:lstStyle/>
        <a:p>
          <a:endParaRPr lang="en-US"/>
        </a:p>
      </dgm:t>
    </dgm:pt>
    <dgm:pt modelId="{97E6BBD3-7D8E-46BA-9A99-FEF9430F8E4D}">
      <dgm:prSet/>
      <dgm:spPr/>
      <dgm:t>
        <a:bodyPr/>
        <a:lstStyle/>
        <a:p>
          <a:r>
            <a:rPr lang="en-US" b="0">
              <a:latin typeface="Bierstadt"/>
              <a:cs typeface="Times New Roman"/>
            </a:rPr>
            <a:t>Demonstrating data protection techniques to safeguard sensitive user data.</a:t>
          </a:r>
        </a:p>
      </dgm:t>
    </dgm:pt>
    <dgm:pt modelId="{124D1411-63A7-4BBD-B00E-C8B2B627B76A}" type="parTrans" cxnId="{8DBA4384-FC11-4576-97CA-8CB6DED6B15A}">
      <dgm:prSet/>
      <dgm:spPr/>
      <dgm:t>
        <a:bodyPr/>
        <a:lstStyle/>
        <a:p>
          <a:endParaRPr lang="en-US"/>
        </a:p>
      </dgm:t>
    </dgm:pt>
    <dgm:pt modelId="{21CFA3B5-1F40-45DE-BF4F-DF24E42BCC30}" type="sibTrans" cxnId="{8DBA4384-FC11-4576-97CA-8CB6DED6B15A}">
      <dgm:prSet/>
      <dgm:spPr/>
      <dgm:t>
        <a:bodyPr/>
        <a:lstStyle/>
        <a:p>
          <a:endParaRPr lang="en-US"/>
        </a:p>
      </dgm:t>
    </dgm:pt>
    <dgm:pt modelId="{1EA55C4D-1384-4F96-9774-4A4F64364ED4}" type="pres">
      <dgm:prSet presAssocID="{B550FE99-9F03-424F-BF41-F65A21EF0F99}" presName="root" presStyleCnt="0">
        <dgm:presLayoutVars>
          <dgm:dir/>
          <dgm:resizeHandles val="exact"/>
        </dgm:presLayoutVars>
      </dgm:prSet>
      <dgm:spPr/>
    </dgm:pt>
    <dgm:pt modelId="{9276C6B6-3BFB-41A2-BDD3-9BA971965C07}" type="pres">
      <dgm:prSet presAssocID="{2275692A-B120-47A9-A368-9069493EEFFE}" presName="compNode" presStyleCnt="0"/>
      <dgm:spPr/>
    </dgm:pt>
    <dgm:pt modelId="{DAB9D781-B667-42D0-B326-BBA524567741}" type="pres">
      <dgm:prSet presAssocID="{2275692A-B120-47A9-A368-9069493EEF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2DBF039-C95A-45D4-B4CA-AD999FD232DD}" type="pres">
      <dgm:prSet presAssocID="{2275692A-B120-47A9-A368-9069493EEFFE}" presName="iconSpace" presStyleCnt="0"/>
      <dgm:spPr/>
    </dgm:pt>
    <dgm:pt modelId="{8443A00F-DD6B-4FFC-A5DB-7D363A08882D}" type="pres">
      <dgm:prSet presAssocID="{2275692A-B120-47A9-A368-9069493EEFFE}" presName="parTx" presStyleLbl="revTx" presStyleIdx="0" presStyleCnt="6">
        <dgm:presLayoutVars>
          <dgm:chMax val="0"/>
          <dgm:chPref val="0"/>
        </dgm:presLayoutVars>
      </dgm:prSet>
      <dgm:spPr/>
    </dgm:pt>
    <dgm:pt modelId="{DFEDCD29-0AA9-4499-B99B-9BF349664C92}" type="pres">
      <dgm:prSet presAssocID="{2275692A-B120-47A9-A368-9069493EEFFE}" presName="txSpace" presStyleCnt="0"/>
      <dgm:spPr/>
    </dgm:pt>
    <dgm:pt modelId="{EA848A9E-5B21-4532-BF86-119842BB1C2F}" type="pres">
      <dgm:prSet presAssocID="{2275692A-B120-47A9-A368-9069493EEFFE}" presName="desTx" presStyleLbl="revTx" presStyleIdx="1" presStyleCnt="6">
        <dgm:presLayoutVars/>
      </dgm:prSet>
      <dgm:spPr/>
    </dgm:pt>
    <dgm:pt modelId="{0865F956-AE90-4008-B395-9D93BB9430F5}" type="pres">
      <dgm:prSet presAssocID="{FE582C51-7D61-4563-8E77-4291B7E1588D}" presName="sibTrans" presStyleCnt="0"/>
      <dgm:spPr/>
    </dgm:pt>
    <dgm:pt modelId="{F96B7743-3B95-4290-B2A0-8554ADE09D7E}" type="pres">
      <dgm:prSet presAssocID="{8485AAEA-3E49-41F5-BD1E-EF88A0DDEFB3}" presName="compNode" presStyleCnt="0"/>
      <dgm:spPr/>
    </dgm:pt>
    <dgm:pt modelId="{5CB03C69-CDE5-43FE-8664-E86118F85A2B}" type="pres">
      <dgm:prSet presAssocID="{8485AAEA-3E49-41F5-BD1E-EF88A0DDEF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F3F05E4-37A9-4082-8CAE-85A5189B9216}" type="pres">
      <dgm:prSet presAssocID="{8485AAEA-3E49-41F5-BD1E-EF88A0DDEFB3}" presName="iconSpace" presStyleCnt="0"/>
      <dgm:spPr/>
    </dgm:pt>
    <dgm:pt modelId="{5245B6FF-BEE7-4F04-84CE-D41F9E748512}" type="pres">
      <dgm:prSet presAssocID="{8485AAEA-3E49-41F5-BD1E-EF88A0DDEFB3}" presName="parTx" presStyleLbl="revTx" presStyleIdx="2" presStyleCnt="6">
        <dgm:presLayoutVars>
          <dgm:chMax val="0"/>
          <dgm:chPref val="0"/>
        </dgm:presLayoutVars>
      </dgm:prSet>
      <dgm:spPr/>
    </dgm:pt>
    <dgm:pt modelId="{AC52806A-EEE3-4516-9C33-6D477153F0F7}" type="pres">
      <dgm:prSet presAssocID="{8485AAEA-3E49-41F5-BD1E-EF88A0DDEFB3}" presName="txSpace" presStyleCnt="0"/>
      <dgm:spPr/>
    </dgm:pt>
    <dgm:pt modelId="{F9CF468B-81CB-438B-B72C-A3AB4DE38FE9}" type="pres">
      <dgm:prSet presAssocID="{8485AAEA-3E49-41F5-BD1E-EF88A0DDEFB3}" presName="desTx" presStyleLbl="revTx" presStyleIdx="3" presStyleCnt="6">
        <dgm:presLayoutVars/>
      </dgm:prSet>
      <dgm:spPr/>
    </dgm:pt>
    <dgm:pt modelId="{EB950A57-F3C1-44C1-B23E-632D40C29F67}" type="pres">
      <dgm:prSet presAssocID="{C0CFFBCD-8375-439A-A485-C87A2E153C30}" presName="sibTrans" presStyleCnt="0"/>
      <dgm:spPr/>
    </dgm:pt>
    <dgm:pt modelId="{51F261D7-0AAE-4A34-BD90-CE0CD88139F7}" type="pres">
      <dgm:prSet presAssocID="{22890145-20C2-4A1B-8D5C-85E555D6CC8A}" presName="compNode" presStyleCnt="0"/>
      <dgm:spPr/>
    </dgm:pt>
    <dgm:pt modelId="{72950AC0-B2F4-4140-A29B-D0BB66D34566}" type="pres">
      <dgm:prSet presAssocID="{22890145-20C2-4A1B-8D5C-85E555D6CC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7F6B43-E1BE-458B-B527-AF4C9B7E0284}" type="pres">
      <dgm:prSet presAssocID="{22890145-20C2-4A1B-8D5C-85E555D6CC8A}" presName="iconSpace" presStyleCnt="0"/>
      <dgm:spPr/>
    </dgm:pt>
    <dgm:pt modelId="{63C5444F-7232-4AFD-8666-9DFCD120D13A}" type="pres">
      <dgm:prSet presAssocID="{22890145-20C2-4A1B-8D5C-85E555D6CC8A}" presName="parTx" presStyleLbl="revTx" presStyleIdx="4" presStyleCnt="6">
        <dgm:presLayoutVars>
          <dgm:chMax val="0"/>
          <dgm:chPref val="0"/>
        </dgm:presLayoutVars>
      </dgm:prSet>
      <dgm:spPr/>
    </dgm:pt>
    <dgm:pt modelId="{B687DC7D-4ABA-4E5C-9E84-E772EE092BEA}" type="pres">
      <dgm:prSet presAssocID="{22890145-20C2-4A1B-8D5C-85E555D6CC8A}" presName="txSpace" presStyleCnt="0"/>
      <dgm:spPr/>
    </dgm:pt>
    <dgm:pt modelId="{68969943-8EE4-4F06-A5EB-DA927AFB210D}" type="pres">
      <dgm:prSet presAssocID="{22890145-20C2-4A1B-8D5C-85E555D6CC8A}" presName="desTx" presStyleLbl="revTx" presStyleIdx="5" presStyleCnt="6">
        <dgm:presLayoutVars/>
      </dgm:prSet>
      <dgm:spPr/>
    </dgm:pt>
  </dgm:ptLst>
  <dgm:cxnLst>
    <dgm:cxn modelId="{5B7CB80C-D85A-49CF-98A7-9BAD13568AF5}" type="presOf" srcId="{938EC222-8C7F-47DB-9207-23180B9C02D9}" destId="{68969943-8EE4-4F06-A5EB-DA927AFB210D}" srcOrd="0" destOrd="0" presId="urn:microsoft.com/office/officeart/2018/2/layout/IconLabelDescriptionList"/>
    <dgm:cxn modelId="{F29CB310-2400-430D-8DD0-EF6F20152004}" type="presOf" srcId="{8485AAEA-3E49-41F5-BD1E-EF88A0DDEFB3}" destId="{5245B6FF-BEE7-4F04-84CE-D41F9E748512}" srcOrd="0" destOrd="0" presId="urn:microsoft.com/office/officeart/2018/2/layout/IconLabelDescriptionList"/>
    <dgm:cxn modelId="{6FC81122-0D5C-4ACA-97CF-4AFFBC855568}" type="presOf" srcId="{FD1C50D1-4CCE-4FDF-A21A-80BB621C7D2D}" destId="{68969943-8EE4-4F06-A5EB-DA927AFB210D}" srcOrd="0" destOrd="2" presId="urn:microsoft.com/office/officeart/2018/2/layout/IconLabelDescriptionList"/>
    <dgm:cxn modelId="{3CA33A28-8B05-4502-9620-310F2FFFDCE3}" srcId="{B550FE99-9F03-424F-BF41-F65A21EF0F99}" destId="{8485AAEA-3E49-41F5-BD1E-EF88A0DDEFB3}" srcOrd="1" destOrd="0" parTransId="{400263D1-F180-4B33-92C8-EBEF8A2A1952}" sibTransId="{C0CFFBCD-8375-439A-A485-C87A2E153C30}"/>
    <dgm:cxn modelId="{B0606933-CA4C-4AED-AF23-3ACD1258C235}" type="presOf" srcId="{22890145-20C2-4A1B-8D5C-85E555D6CC8A}" destId="{63C5444F-7232-4AFD-8666-9DFCD120D13A}" srcOrd="0" destOrd="0" presId="urn:microsoft.com/office/officeart/2018/2/layout/IconLabelDescriptionList"/>
    <dgm:cxn modelId="{0ADA9763-9205-4ADE-B719-E70E327BA5ED}" srcId="{B550FE99-9F03-424F-BF41-F65A21EF0F99}" destId="{22890145-20C2-4A1B-8D5C-85E555D6CC8A}" srcOrd="2" destOrd="0" parTransId="{9380DE19-C8FE-4E25-8A5C-CBE38792698E}" sibTransId="{A2132D91-B3DA-49A6-A2E7-C088530FC67D}"/>
    <dgm:cxn modelId="{0A072045-E875-4899-8224-A45DD0D5EBCB}" srcId="{B550FE99-9F03-424F-BF41-F65A21EF0F99}" destId="{2275692A-B120-47A9-A368-9069493EEFFE}" srcOrd="0" destOrd="0" parTransId="{078F1D6E-BB3C-426B-9FF4-6A61E506333C}" sibTransId="{FE582C51-7D61-4563-8E77-4291B7E1588D}"/>
    <dgm:cxn modelId="{CF2D1D6F-BA73-4A2F-9A25-84E1B346C873}" srcId="{22890145-20C2-4A1B-8D5C-85E555D6CC8A}" destId="{938EC222-8C7F-47DB-9207-23180B9C02D9}" srcOrd="0" destOrd="0" parTransId="{2A9F297F-2CF2-485E-8A2B-4EF3D6D2E656}" sibTransId="{C7CC2B61-352F-4FD7-9D9C-C3B0E1B35B8B}"/>
    <dgm:cxn modelId="{0230A878-353D-4353-9859-139BABA8DEA6}" type="presOf" srcId="{97E6BBD3-7D8E-46BA-9A99-FEF9430F8E4D}" destId="{68969943-8EE4-4F06-A5EB-DA927AFB210D}" srcOrd="0" destOrd="3" presId="urn:microsoft.com/office/officeart/2018/2/layout/IconLabelDescriptionList"/>
    <dgm:cxn modelId="{8DBA4384-FC11-4576-97CA-8CB6DED6B15A}" srcId="{22890145-20C2-4A1B-8D5C-85E555D6CC8A}" destId="{97E6BBD3-7D8E-46BA-9A99-FEF9430F8E4D}" srcOrd="3" destOrd="0" parTransId="{124D1411-63A7-4BBD-B00E-C8B2B627B76A}" sibTransId="{21CFA3B5-1F40-45DE-BF4F-DF24E42BCC30}"/>
    <dgm:cxn modelId="{845C67AF-1071-4115-B333-3E8D510425EE}" srcId="{22890145-20C2-4A1B-8D5C-85E555D6CC8A}" destId="{FD1C50D1-4CCE-4FDF-A21A-80BB621C7D2D}" srcOrd="2" destOrd="0" parTransId="{7FBBD5A4-786E-4E30-B1CE-8B1F6F7E8C36}" sibTransId="{87F4EC15-7D16-4745-AF17-034343B0140C}"/>
    <dgm:cxn modelId="{830956D3-DCA0-45B1-B9FB-6E9045A4D108}" type="presOf" srcId="{2275692A-B120-47A9-A368-9069493EEFFE}" destId="{8443A00F-DD6B-4FFC-A5DB-7D363A08882D}" srcOrd="0" destOrd="0" presId="urn:microsoft.com/office/officeart/2018/2/layout/IconLabelDescriptionList"/>
    <dgm:cxn modelId="{E94155D4-BE44-435E-B218-AB01363F4404}" type="presOf" srcId="{B550FE99-9F03-424F-BF41-F65A21EF0F99}" destId="{1EA55C4D-1384-4F96-9774-4A4F64364ED4}" srcOrd="0" destOrd="0" presId="urn:microsoft.com/office/officeart/2018/2/layout/IconLabelDescriptionList"/>
    <dgm:cxn modelId="{FDEF84D6-0BB8-4994-BAFE-D4CC4BD6A381}" type="presOf" srcId="{0114E239-24F8-447F-B177-8EFBC027065C}" destId="{68969943-8EE4-4F06-A5EB-DA927AFB210D}" srcOrd="0" destOrd="1" presId="urn:microsoft.com/office/officeart/2018/2/layout/IconLabelDescriptionList"/>
    <dgm:cxn modelId="{3B3ECFE0-E1CC-41B2-A837-6AAA07CCB8AF}" srcId="{22890145-20C2-4A1B-8D5C-85E555D6CC8A}" destId="{0114E239-24F8-447F-B177-8EFBC027065C}" srcOrd="1" destOrd="0" parTransId="{AF8C113D-080B-447C-921D-B2CA0267318D}" sibTransId="{55C322C8-5996-4A85-A2AA-1EB87DD53549}"/>
    <dgm:cxn modelId="{8FC57C4F-D3B5-41EE-9F93-49206617C737}" type="presParOf" srcId="{1EA55C4D-1384-4F96-9774-4A4F64364ED4}" destId="{9276C6B6-3BFB-41A2-BDD3-9BA971965C07}" srcOrd="0" destOrd="0" presId="urn:microsoft.com/office/officeart/2018/2/layout/IconLabelDescriptionList"/>
    <dgm:cxn modelId="{A6F9238F-22FB-4CC6-8931-84B85C8DD789}" type="presParOf" srcId="{9276C6B6-3BFB-41A2-BDD3-9BA971965C07}" destId="{DAB9D781-B667-42D0-B326-BBA524567741}" srcOrd="0" destOrd="0" presId="urn:microsoft.com/office/officeart/2018/2/layout/IconLabelDescriptionList"/>
    <dgm:cxn modelId="{CCE1F205-843B-4393-A261-D8D8E35C6070}" type="presParOf" srcId="{9276C6B6-3BFB-41A2-BDD3-9BA971965C07}" destId="{82DBF039-C95A-45D4-B4CA-AD999FD232DD}" srcOrd="1" destOrd="0" presId="urn:microsoft.com/office/officeart/2018/2/layout/IconLabelDescriptionList"/>
    <dgm:cxn modelId="{E66F3B27-92DE-482A-90EF-503AF10A2705}" type="presParOf" srcId="{9276C6B6-3BFB-41A2-BDD3-9BA971965C07}" destId="{8443A00F-DD6B-4FFC-A5DB-7D363A08882D}" srcOrd="2" destOrd="0" presId="urn:microsoft.com/office/officeart/2018/2/layout/IconLabelDescriptionList"/>
    <dgm:cxn modelId="{898B13A7-54BE-4D0A-97BA-565BF7476D54}" type="presParOf" srcId="{9276C6B6-3BFB-41A2-BDD3-9BA971965C07}" destId="{DFEDCD29-0AA9-4499-B99B-9BF349664C92}" srcOrd="3" destOrd="0" presId="urn:microsoft.com/office/officeart/2018/2/layout/IconLabelDescriptionList"/>
    <dgm:cxn modelId="{419A0219-810F-40A5-8283-F624EE121F3B}" type="presParOf" srcId="{9276C6B6-3BFB-41A2-BDD3-9BA971965C07}" destId="{EA848A9E-5B21-4532-BF86-119842BB1C2F}" srcOrd="4" destOrd="0" presId="urn:microsoft.com/office/officeart/2018/2/layout/IconLabelDescriptionList"/>
    <dgm:cxn modelId="{C1B9017C-ECD3-4F44-8A5B-8EC1568ABFD2}" type="presParOf" srcId="{1EA55C4D-1384-4F96-9774-4A4F64364ED4}" destId="{0865F956-AE90-4008-B395-9D93BB9430F5}" srcOrd="1" destOrd="0" presId="urn:microsoft.com/office/officeart/2018/2/layout/IconLabelDescriptionList"/>
    <dgm:cxn modelId="{F90B3A66-5856-49B3-9746-B95DF4127EA6}" type="presParOf" srcId="{1EA55C4D-1384-4F96-9774-4A4F64364ED4}" destId="{F96B7743-3B95-4290-B2A0-8554ADE09D7E}" srcOrd="2" destOrd="0" presId="urn:microsoft.com/office/officeart/2018/2/layout/IconLabelDescriptionList"/>
    <dgm:cxn modelId="{4B1D91A7-9A0A-4598-A7A0-2F663D3CE5A4}" type="presParOf" srcId="{F96B7743-3B95-4290-B2A0-8554ADE09D7E}" destId="{5CB03C69-CDE5-43FE-8664-E86118F85A2B}" srcOrd="0" destOrd="0" presId="urn:microsoft.com/office/officeart/2018/2/layout/IconLabelDescriptionList"/>
    <dgm:cxn modelId="{F3466071-9783-4C04-A4C1-FCF6D94F8396}" type="presParOf" srcId="{F96B7743-3B95-4290-B2A0-8554ADE09D7E}" destId="{FF3F05E4-37A9-4082-8CAE-85A5189B9216}" srcOrd="1" destOrd="0" presId="urn:microsoft.com/office/officeart/2018/2/layout/IconLabelDescriptionList"/>
    <dgm:cxn modelId="{25BB6A8B-7AB7-4A3E-838D-2BF2248094C2}" type="presParOf" srcId="{F96B7743-3B95-4290-B2A0-8554ADE09D7E}" destId="{5245B6FF-BEE7-4F04-84CE-D41F9E748512}" srcOrd="2" destOrd="0" presId="urn:microsoft.com/office/officeart/2018/2/layout/IconLabelDescriptionList"/>
    <dgm:cxn modelId="{9987D146-364F-4E65-9412-F9A77575852F}" type="presParOf" srcId="{F96B7743-3B95-4290-B2A0-8554ADE09D7E}" destId="{AC52806A-EEE3-4516-9C33-6D477153F0F7}" srcOrd="3" destOrd="0" presId="urn:microsoft.com/office/officeart/2018/2/layout/IconLabelDescriptionList"/>
    <dgm:cxn modelId="{A59FE65D-FCE3-4E52-9E77-6D6CDF082765}" type="presParOf" srcId="{F96B7743-3B95-4290-B2A0-8554ADE09D7E}" destId="{F9CF468B-81CB-438B-B72C-A3AB4DE38FE9}" srcOrd="4" destOrd="0" presId="urn:microsoft.com/office/officeart/2018/2/layout/IconLabelDescriptionList"/>
    <dgm:cxn modelId="{474F102F-1B7E-414E-946F-C6CD492609CE}" type="presParOf" srcId="{1EA55C4D-1384-4F96-9774-4A4F64364ED4}" destId="{EB950A57-F3C1-44C1-B23E-632D40C29F67}" srcOrd="3" destOrd="0" presId="urn:microsoft.com/office/officeart/2018/2/layout/IconLabelDescriptionList"/>
    <dgm:cxn modelId="{18BE62CD-E985-43DF-AFEE-7DA7409C5EC3}" type="presParOf" srcId="{1EA55C4D-1384-4F96-9774-4A4F64364ED4}" destId="{51F261D7-0AAE-4A34-BD90-CE0CD88139F7}" srcOrd="4" destOrd="0" presId="urn:microsoft.com/office/officeart/2018/2/layout/IconLabelDescriptionList"/>
    <dgm:cxn modelId="{EE0F28BF-1AD0-4660-AB7D-1EAF9720AD65}" type="presParOf" srcId="{51F261D7-0AAE-4A34-BD90-CE0CD88139F7}" destId="{72950AC0-B2F4-4140-A29B-D0BB66D34566}" srcOrd="0" destOrd="0" presId="urn:microsoft.com/office/officeart/2018/2/layout/IconLabelDescriptionList"/>
    <dgm:cxn modelId="{4A6FCE7B-73D2-4D52-8762-8532C1444268}" type="presParOf" srcId="{51F261D7-0AAE-4A34-BD90-CE0CD88139F7}" destId="{B67F6B43-E1BE-458B-B527-AF4C9B7E0284}" srcOrd="1" destOrd="0" presId="urn:microsoft.com/office/officeart/2018/2/layout/IconLabelDescriptionList"/>
    <dgm:cxn modelId="{0D54C902-92A3-4BCD-9553-F338FEB6ED41}" type="presParOf" srcId="{51F261D7-0AAE-4A34-BD90-CE0CD88139F7}" destId="{63C5444F-7232-4AFD-8666-9DFCD120D13A}" srcOrd="2" destOrd="0" presId="urn:microsoft.com/office/officeart/2018/2/layout/IconLabelDescriptionList"/>
    <dgm:cxn modelId="{F096E0E9-E176-4BD6-9095-3B38CABBAC4F}" type="presParOf" srcId="{51F261D7-0AAE-4A34-BD90-CE0CD88139F7}" destId="{B687DC7D-4ABA-4E5C-9E84-E772EE092BEA}" srcOrd="3" destOrd="0" presId="urn:microsoft.com/office/officeart/2018/2/layout/IconLabelDescriptionList"/>
    <dgm:cxn modelId="{78DE9EF6-07C4-4564-937C-238ACFE9FEBE}" type="presParOf" srcId="{51F261D7-0AAE-4A34-BD90-CE0CD88139F7}" destId="{68969943-8EE4-4F06-A5EB-DA927AFB21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DCC7C-03B3-49A2-8CE7-9067229A1D6D}">
      <dsp:nvSpPr>
        <dsp:cNvPr id="0" name=""/>
        <dsp:cNvSpPr/>
      </dsp:nvSpPr>
      <dsp:spPr>
        <a:xfrm>
          <a:off x="0" y="0"/>
          <a:ext cx="11667610" cy="1249679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PROJECT SUMMARY</a:t>
          </a:r>
          <a:endParaRPr lang="en-US" sz="5800" kern="1200"/>
        </a:p>
      </dsp:txBody>
      <dsp:txXfrm>
        <a:off x="0" y="0"/>
        <a:ext cx="11667610" cy="1249679"/>
      </dsp:txXfrm>
    </dsp:sp>
    <dsp:sp modelId="{05522732-5B64-44B5-83E9-23259E349649}">
      <dsp:nvSpPr>
        <dsp:cNvPr id="0" name=""/>
        <dsp:cNvSpPr/>
      </dsp:nvSpPr>
      <dsp:spPr>
        <a:xfrm>
          <a:off x="5697" y="1249679"/>
          <a:ext cx="3885405" cy="26243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Authentication</a:t>
          </a:r>
          <a:r>
            <a:rPr lang="en-US" sz="2600" kern="1200">
              <a:latin typeface="Bierstadt"/>
            </a:rPr>
            <a:t>:</a:t>
          </a:r>
          <a:r>
            <a:rPr lang="en-US" sz="2600" kern="1200"/>
            <a:t> Users can sign up using their email and password, and their credentials will be securely stored and verified during login.</a:t>
          </a:r>
        </a:p>
      </dsp:txBody>
      <dsp:txXfrm>
        <a:off x="5697" y="1249679"/>
        <a:ext cx="3885405" cy="2624327"/>
      </dsp:txXfrm>
    </dsp:sp>
    <dsp:sp modelId="{3351A3D1-3D6E-40A7-BE96-68A05FC3A2F8}">
      <dsp:nvSpPr>
        <dsp:cNvPr id="0" name=""/>
        <dsp:cNvSpPr/>
      </dsp:nvSpPr>
      <dsp:spPr>
        <a:xfrm>
          <a:off x="3891102" y="1249679"/>
          <a:ext cx="3885405" cy="26243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Role-Based Authorization</a:t>
          </a:r>
          <a:r>
            <a:rPr lang="en-US" sz="2600" kern="1200">
              <a:latin typeface="Bierstadt"/>
            </a:rPr>
            <a:t>:</a:t>
          </a:r>
          <a:r>
            <a:rPr lang="en-US" sz="2600" kern="1200"/>
            <a:t> Admin users will have access to administrative features, while regular users will have limited access.</a:t>
          </a:r>
        </a:p>
      </dsp:txBody>
      <dsp:txXfrm>
        <a:off x="3891102" y="1249679"/>
        <a:ext cx="3885405" cy="2624327"/>
      </dsp:txXfrm>
    </dsp:sp>
    <dsp:sp modelId="{99F49911-2D02-46FA-8391-12C81D9CEC5C}">
      <dsp:nvSpPr>
        <dsp:cNvPr id="0" name=""/>
        <dsp:cNvSpPr/>
      </dsp:nvSpPr>
      <dsp:spPr>
        <a:xfrm>
          <a:off x="7776507" y="1249679"/>
          <a:ext cx="3885405" cy="26243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Protection</a:t>
          </a:r>
          <a:r>
            <a:rPr lang="en-US" sz="2600" kern="1200">
              <a:latin typeface="Bierstadt"/>
            </a:rPr>
            <a:t>: </a:t>
          </a:r>
          <a:r>
            <a:rPr lang="en-US" sz="2600" kern="1200"/>
            <a:t>Sensitive user data will be protected using data protection mechanisms provided by ASP.NET Core.</a:t>
          </a:r>
        </a:p>
      </dsp:txBody>
      <dsp:txXfrm>
        <a:off x="7776507" y="1249679"/>
        <a:ext cx="3885405" cy="2624327"/>
      </dsp:txXfrm>
    </dsp:sp>
    <dsp:sp modelId="{2C16045C-0F42-4362-AA5D-8523217FFE1B}">
      <dsp:nvSpPr>
        <dsp:cNvPr id="0" name=""/>
        <dsp:cNvSpPr/>
      </dsp:nvSpPr>
      <dsp:spPr>
        <a:xfrm>
          <a:off x="0" y="3874007"/>
          <a:ext cx="11667610" cy="291591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A1DB3-3231-4DA3-8C94-6656138F88F9}">
      <dsp:nvSpPr>
        <dsp:cNvPr id="0" name=""/>
        <dsp:cNvSpPr/>
      </dsp:nvSpPr>
      <dsp:spPr>
        <a:xfrm>
          <a:off x="0" y="0"/>
          <a:ext cx="5222595" cy="9048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ierstadt"/>
            </a:rPr>
            <a:t>ENHANCED SECURITY</a:t>
          </a:r>
          <a:endParaRPr lang="en-US" sz="2400" kern="1200"/>
        </a:p>
      </dsp:txBody>
      <dsp:txXfrm>
        <a:off x="26503" y="26503"/>
        <a:ext cx="4246151" cy="851882"/>
      </dsp:txXfrm>
    </dsp:sp>
    <dsp:sp modelId="{5029CEE8-87D3-4E54-AAF6-D9CE668A383C}">
      <dsp:nvSpPr>
        <dsp:cNvPr id="0" name=""/>
        <dsp:cNvSpPr/>
      </dsp:nvSpPr>
      <dsp:spPr>
        <a:xfrm>
          <a:off x="460817" y="1055702"/>
          <a:ext cx="5222595" cy="9048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ierstadt"/>
            </a:rPr>
            <a:t> CONTROLLED ACCESS TO SENSITIVE DATA</a:t>
          </a:r>
          <a:endParaRPr lang="en-US" sz="2400" kern="1200"/>
        </a:p>
      </dsp:txBody>
      <dsp:txXfrm>
        <a:off x="487320" y="1082205"/>
        <a:ext cx="4120594" cy="851882"/>
      </dsp:txXfrm>
    </dsp:sp>
    <dsp:sp modelId="{D8ABB13C-FFBF-4EC3-BEE9-968577A7A8A6}">
      <dsp:nvSpPr>
        <dsp:cNvPr id="0" name=""/>
        <dsp:cNvSpPr/>
      </dsp:nvSpPr>
      <dsp:spPr>
        <a:xfrm>
          <a:off x="921634" y="2111405"/>
          <a:ext cx="5222595" cy="9048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ierstadt"/>
            </a:rPr>
            <a:t> IMPROVED USER EXPERIENCE</a:t>
          </a:r>
          <a:endParaRPr lang="en-US" sz="2400" kern="1200"/>
        </a:p>
      </dsp:txBody>
      <dsp:txXfrm>
        <a:off x="948137" y="2137908"/>
        <a:ext cx="4120594" cy="851882"/>
      </dsp:txXfrm>
    </dsp:sp>
    <dsp:sp modelId="{0F8D4C02-F40A-4237-84C8-1E1A9210EB69}">
      <dsp:nvSpPr>
        <dsp:cNvPr id="0" name=""/>
        <dsp:cNvSpPr/>
      </dsp:nvSpPr>
      <dsp:spPr>
        <a:xfrm>
          <a:off x="4634418" y="686206"/>
          <a:ext cx="588177" cy="58817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766758" y="686206"/>
        <a:ext cx="323497" cy="442603"/>
      </dsp:txXfrm>
    </dsp:sp>
    <dsp:sp modelId="{FAA4FC53-BBF5-4C1B-8443-F3CA97884057}">
      <dsp:nvSpPr>
        <dsp:cNvPr id="0" name=""/>
        <dsp:cNvSpPr/>
      </dsp:nvSpPr>
      <dsp:spPr>
        <a:xfrm>
          <a:off x="5095235" y="1735877"/>
          <a:ext cx="588177" cy="58817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27575" y="1735877"/>
        <a:ext cx="323497" cy="442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3218F-3183-420D-A80B-75860F998EEA}">
      <dsp:nvSpPr>
        <dsp:cNvPr id="0" name=""/>
        <dsp:cNvSpPr/>
      </dsp:nvSpPr>
      <dsp:spPr>
        <a:xfrm>
          <a:off x="0" y="429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31014-3AEA-41F0-B7A2-52B06A49B435}">
      <dsp:nvSpPr>
        <dsp:cNvPr id="0" name=""/>
        <dsp:cNvSpPr/>
      </dsp:nvSpPr>
      <dsp:spPr>
        <a:xfrm>
          <a:off x="303950" y="226508"/>
          <a:ext cx="552637" cy="55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A489E-06F8-4EA8-991C-63DFF9C77975}">
      <dsp:nvSpPr>
        <dsp:cNvPr id="0" name=""/>
        <dsp:cNvSpPr/>
      </dsp:nvSpPr>
      <dsp:spPr>
        <a:xfrm>
          <a:off x="1160538" y="429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create a new ASP.NET Core web application project in Visual Studio</a:t>
          </a:r>
        </a:p>
      </dsp:txBody>
      <dsp:txXfrm>
        <a:off x="1160538" y="429"/>
        <a:ext cx="9995141" cy="1004795"/>
      </dsp:txXfrm>
    </dsp:sp>
    <dsp:sp modelId="{723C1D04-BECE-40E0-B579-68855408DFA5}">
      <dsp:nvSpPr>
        <dsp:cNvPr id="0" name=""/>
        <dsp:cNvSpPr/>
      </dsp:nvSpPr>
      <dsp:spPr>
        <a:xfrm>
          <a:off x="0" y="1256423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26932-481D-468A-904F-F50B5B1516A0}">
      <dsp:nvSpPr>
        <dsp:cNvPr id="0" name=""/>
        <dsp:cNvSpPr/>
      </dsp:nvSpPr>
      <dsp:spPr>
        <a:xfrm>
          <a:off x="303950" y="1482502"/>
          <a:ext cx="552637" cy="55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7E458-A96D-43BC-83B0-76A698402AAA}">
      <dsp:nvSpPr>
        <dsp:cNvPr id="0" name=""/>
        <dsp:cNvSpPr/>
      </dsp:nvSpPr>
      <dsp:spPr>
        <a:xfrm>
          <a:off x="1160538" y="1256423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ierstadt"/>
            </a:rPr>
            <a:t> </a:t>
          </a:r>
          <a:r>
            <a:rPr lang="en-US" sz="2500" kern="1200"/>
            <a:t>Set up the necessary dependencies and packages required for user authentication and role-based authorization.</a:t>
          </a:r>
        </a:p>
      </dsp:txBody>
      <dsp:txXfrm>
        <a:off x="1160538" y="1256423"/>
        <a:ext cx="9995141" cy="1004795"/>
      </dsp:txXfrm>
    </dsp:sp>
    <dsp:sp modelId="{9262EE66-B1FC-4611-A0DC-3534D7BAC629}">
      <dsp:nvSpPr>
        <dsp:cNvPr id="0" name=""/>
        <dsp:cNvSpPr/>
      </dsp:nvSpPr>
      <dsp:spPr>
        <a:xfrm>
          <a:off x="0" y="2512417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F4B21-55D6-40E9-97D3-9703BF970004}">
      <dsp:nvSpPr>
        <dsp:cNvPr id="0" name=""/>
        <dsp:cNvSpPr/>
      </dsp:nvSpPr>
      <dsp:spPr>
        <a:xfrm>
          <a:off x="303950" y="2738496"/>
          <a:ext cx="552637" cy="55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E93D-8F3F-4D87-82C6-A80073D6BBE9}">
      <dsp:nvSpPr>
        <dsp:cNvPr id="0" name=""/>
        <dsp:cNvSpPr/>
      </dsp:nvSpPr>
      <dsp:spPr>
        <a:xfrm>
          <a:off x="1160538" y="2512417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Explain the project structure and the role of important files.</a:t>
          </a:r>
        </a:p>
      </dsp:txBody>
      <dsp:txXfrm>
        <a:off x="1160538" y="2512417"/>
        <a:ext cx="9995141" cy="1004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FEC2-BCE5-4E7D-8A97-A40FF77B4818}">
      <dsp:nvSpPr>
        <dsp:cNvPr id="0" name=""/>
        <dsp:cNvSpPr/>
      </dsp:nvSpPr>
      <dsp:spPr>
        <a:xfrm>
          <a:off x="1011285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677E0-6758-420C-8342-15C0B160171D}">
      <dsp:nvSpPr>
        <dsp:cNvPr id="0" name=""/>
        <dsp:cNvSpPr/>
      </dsp:nvSpPr>
      <dsp:spPr>
        <a:xfrm>
          <a:off x="114283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 the implementation of user authentication using ASP.NET Core Identity.</a:t>
          </a:r>
        </a:p>
      </dsp:txBody>
      <dsp:txXfrm>
        <a:off x="114283" y="2325858"/>
        <a:ext cx="3261824" cy="720000"/>
      </dsp:txXfrm>
    </dsp:sp>
    <dsp:sp modelId="{9CF08A90-B48E-4F93-B403-FEBB0B38FDB2}">
      <dsp:nvSpPr>
        <dsp:cNvPr id="0" name=""/>
        <dsp:cNvSpPr/>
      </dsp:nvSpPr>
      <dsp:spPr>
        <a:xfrm>
          <a:off x="4843929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3CEF7-8D44-4F3E-BD25-D2AF9822E542}">
      <dsp:nvSpPr>
        <dsp:cNvPr id="0" name=""/>
        <dsp:cNvSpPr/>
      </dsp:nvSpPr>
      <dsp:spPr>
        <a:xfrm>
          <a:off x="3946927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how users can register, log in, and recover their passwords securely.</a:t>
          </a:r>
        </a:p>
      </dsp:txBody>
      <dsp:txXfrm>
        <a:off x="3946927" y="2325858"/>
        <a:ext cx="3261824" cy="720000"/>
      </dsp:txXfrm>
    </dsp:sp>
    <dsp:sp modelId="{08DAE5E6-42E8-4C6E-B295-DBF4DC76EC99}">
      <dsp:nvSpPr>
        <dsp:cNvPr id="0" name=""/>
        <dsp:cNvSpPr/>
      </dsp:nvSpPr>
      <dsp:spPr>
        <a:xfrm>
          <a:off x="8676573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0F19-941B-4F6C-97A6-EBBCB0A2EB9A}">
      <dsp:nvSpPr>
        <dsp:cNvPr id="0" name=""/>
        <dsp:cNvSpPr/>
      </dsp:nvSpPr>
      <dsp:spPr>
        <a:xfrm>
          <a:off x="7779571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Discuss the concept of claims-based authentication.</a:t>
          </a:r>
        </a:p>
      </dsp:txBody>
      <dsp:txXfrm>
        <a:off x="7779571" y="2325858"/>
        <a:ext cx="326182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ED022-5732-40D3-A8D8-C3F60141C57D}">
      <dsp:nvSpPr>
        <dsp:cNvPr id="0" name=""/>
        <dsp:cNvSpPr/>
      </dsp:nvSpPr>
      <dsp:spPr>
        <a:xfrm>
          <a:off x="2231136" y="1099"/>
          <a:ext cx="8924544" cy="1126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61" tIns="286193" rIns="173161" bIns="2861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role-based authorization to restrict access to certain parts of the web app based on user roles.</a:t>
          </a:r>
        </a:p>
      </dsp:txBody>
      <dsp:txXfrm>
        <a:off x="2231136" y="1099"/>
        <a:ext cx="8924544" cy="1126744"/>
      </dsp:txXfrm>
    </dsp:sp>
    <dsp:sp modelId="{D0FB2A8E-F2B7-4BA8-9D0F-D56EF247467F}">
      <dsp:nvSpPr>
        <dsp:cNvPr id="0" name=""/>
        <dsp:cNvSpPr/>
      </dsp:nvSpPr>
      <dsp:spPr>
        <a:xfrm>
          <a:off x="0" y="1099"/>
          <a:ext cx="2231136" cy="11267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64" tIns="111297" rIns="118064" bIns="11129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up</a:t>
          </a:r>
        </a:p>
      </dsp:txBody>
      <dsp:txXfrm>
        <a:off x="0" y="1099"/>
        <a:ext cx="2231136" cy="1126744"/>
      </dsp:txXfrm>
    </dsp:sp>
    <dsp:sp modelId="{C7AD425E-85B6-42D1-AE15-1531198DE2E6}">
      <dsp:nvSpPr>
        <dsp:cNvPr id="0" name=""/>
        <dsp:cNvSpPr/>
      </dsp:nvSpPr>
      <dsp:spPr>
        <a:xfrm>
          <a:off x="2231136" y="1195448"/>
          <a:ext cx="8924544" cy="1126744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61" tIns="286193" rIns="173161" bIns="2861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different roles, such as "Admin" and "User," and associate them with specific functionalities.</a:t>
          </a:r>
        </a:p>
      </dsp:txBody>
      <dsp:txXfrm>
        <a:off x="2231136" y="1195448"/>
        <a:ext cx="8924544" cy="1126744"/>
      </dsp:txXfrm>
    </dsp:sp>
    <dsp:sp modelId="{5701B070-15FF-4EAD-9590-C5176974EB1D}">
      <dsp:nvSpPr>
        <dsp:cNvPr id="0" name=""/>
        <dsp:cNvSpPr/>
      </dsp:nvSpPr>
      <dsp:spPr>
        <a:xfrm>
          <a:off x="0" y="1195448"/>
          <a:ext cx="2231136" cy="1126744"/>
        </a:xfrm>
        <a:prstGeom prst="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64" tIns="111297" rIns="118064" bIns="11129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0" y="1195448"/>
        <a:ext cx="2231136" cy="1126744"/>
      </dsp:txXfrm>
    </dsp:sp>
    <dsp:sp modelId="{9E69D738-670D-4607-978F-119DAEBDA427}">
      <dsp:nvSpPr>
        <dsp:cNvPr id="0" name=""/>
        <dsp:cNvSpPr/>
      </dsp:nvSpPr>
      <dsp:spPr>
        <a:xfrm>
          <a:off x="2231136" y="2389798"/>
          <a:ext cx="8924544" cy="1126744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61" tIns="286193" rIns="173161" bIns="2861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 the process of protecting specific routes and actions based on user roles.</a:t>
          </a:r>
        </a:p>
      </dsp:txBody>
      <dsp:txXfrm>
        <a:off x="2231136" y="2389798"/>
        <a:ext cx="8924544" cy="1126744"/>
      </dsp:txXfrm>
    </dsp:sp>
    <dsp:sp modelId="{7B49F5DD-0526-4178-A848-D90CACF3095B}">
      <dsp:nvSpPr>
        <dsp:cNvPr id="0" name=""/>
        <dsp:cNvSpPr/>
      </dsp:nvSpPr>
      <dsp:spPr>
        <a:xfrm>
          <a:off x="0" y="2389798"/>
          <a:ext cx="2231136" cy="1126744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64" tIns="111297" rIns="118064" bIns="11129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Explain</a:t>
          </a:r>
        </a:p>
      </dsp:txBody>
      <dsp:txXfrm>
        <a:off x="0" y="2389798"/>
        <a:ext cx="2231136" cy="1126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D781-B667-42D0-B326-BBA524567741}">
      <dsp:nvSpPr>
        <dsp:cNvPr id="0" name=""/>
        <dsp:cNvSpPr/>
      </dsp:nvSpPr>
      <dsp:spPr>
        <a:xfrm>
          <a:off x="5415" y="265420"/>
          <a:ext cx="1163531" cy="116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A00F-DD6B-4FFC-A5DB-7D363A08882D}">
      <dsp:nvSpPr>
        <dsp:cNvPr id="0" name=""/>
        <dsp:cNvSpPr/>
      </dsp:nvSpPr>
      <dsp:spPr>
        <a:xfrm>
          <a:off x="5415" y="1591207"/>
          <a:ext cx="3324374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Bierstadt"/>
              <a:cs typeface="Times New Roman"/>
            </a:rPr>
            <a:t>Throughout this presentation, we have demonstrated the process of creating an ASP.NET Core web app with robust user data protection mechanisms.</a:t>
          </a:r>
        </a:p>
      </dsp:txBody>
      <dsp:txXfrm>
        <a:off x="5415" y="1591207"/>
        <a:ext cx="3324374" cy="961875"/>
      </dsp:txXfrm>
    </dsp:sp>
    <dsp:sp modelId="{EA848A9E-5B21-4532-BF86-119842BB1C2F}">
      <dsp:nvSpPr>
        <dsp:cNvPr id="0" name=""/>
        <dsp:cNvSpPr/>
      </dsp:nvSpPr>
      <dsp:spPr>
        <a:xfrm>
          <a:off x="5415" y="2628550"/>
          <a:ext cx="3324374" cy="1410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03C69-CDE5-43FE-8664-E86118F85A2B}">
      <dsp:nvSpPr>
        <dsp:cNvPr id="0" name=""/>
        <dsp:cNvSpPr/>
      </dsp:nvSpPr>
      <dsp:spPr>
        <a:xfrm>
          <a:off x="3911556" y="265420"/>
          <a:ext cx="1163531" cy="116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5B6FF-BEE7-4F04-84CE-D41F9E748512}">
      <dsp:nvSpPr>
        <dsp:cNvPr id="0" name=""/>
        <dsp:cNvSpPr/>
      </dsp:nvSpPr>
      <dsp:spPr>
        <a:xfrm>
          <a:off x="3911556" y="1591207"/>
          <a:ext cx="3324374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Bierstadt"/>
              <a:cs typeface="Times New Roman"/>
            </a:rPr>
            <a:t>We covered the implementation of user authentication, role-based authorization, and data protection to ensure a secure environment for our users' sensitive information.</a:t>
          </a:r>
        </a:p>
      </dsp:txBody>
      <dsp:txXfrm>
        <a:off x="3911556" y="1591207"/>
        <a:ext cx="3324374" cy="961875"/>
      </dsp:txXfrm>
    </dsp:sp>
    <dsp:sp modelId="{F9CF468B-81CB-438B-B72C-A3AB4DE38FE9}">
      <dsp:nvSpPr>
        <dsp:cNvPr id="0" name=""/>
        <dsp:cNvSpPr/>
      </dsp:nvSpPr>
      <dsp:spPr>
        <a:xfrm>
          <a:off x="3911556" y="2628550"/>
          <a:ext cx="3324374" cy="1410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50AC0-B2F4-4140-A29B-D0BB66D34566}">
      <dsp:nvSpPr>
        <dsp:cNvPr id="0" name=""/>
        <dsp:cNvSpPr/>
      </dsp:nvSpPr>
      <dsp:spPr>
        <a:xfrm>
          <a:off x="7817696" y="265420"/>
          <a:ext cx="1163531" cy="1163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5444F-7232-4AFD-8666-9DFCD120D13A}">
      <dsp:nvSpPr>
        <dsp:cNvPr id="0" name=""/>
        <dsp:cNvSpPr/>
      </dsp:nvSpPr>
      <dsp:spPr>
        <a:xfrm>
          <a:off x="7817696" y="1591207"/>
          <a:ext cx="3324374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Bierstadt"/>
              <a:cs typeface="Times New Roman"/>
            </a:rPr>
            <a:t>The key points covered in the presentation include:</a:t>
          </a:r>
        </a:p>
      </dsp:txBody>
      <dsp:txXfrm>
        <a:off x="7817696" y="1591207"/>
        <a:ext cx="3324374" cy="961875"/>
      </dsp:txXfrm>
    </dsp:sp>
    <dsp:sp modelId="{68969943-8EE4-4F06-A5EB-DA927AFB210D}">
      <dsp:nvSpPr>
        <dsp:cNvPr id="0" name=""/>
        <dsp:cNvSpPr/>
      </dsp:nvSpPr>
      <dsp:spPr>
        <a:xfrm>
          <a:off x="7817696" y="2628550"/>
          <a:ext cx="3324374" cy="1410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Bierstadt"/>
              <a:cs typeface="Times New Roman"/>
            </a:rPr>
            <a:t>Setting up the ASP.NET Core web application with Visual Studio.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Bierstadt"/>
              <a:cs typeface="Times New Roman"/>
            </a:rPr>
            <a:t>Implementing user authentication using ASP.NET Core Identity.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Bierstadt"/>
              <a:cs typeface="Times New Roman"/>
            </a:rPr>
            <a:t>Configuring role-based authorization to control access based on user roles.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Bierstadt"/>
              <a:cs typeface="Times New Roman"/>
            </a:rPr>
            <a:t>Demonstrating data protection techniques to safeguard sensitive user data.</a:t>
          </a:r>
        </a:p>
      </dsp:txBody>
      <dsp:txXfrm>
        <a:off x="7817696" y="2628550"/>
        <a:ext cx="3324374" cy="141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851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51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568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0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52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263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442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817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7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184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175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FINAL PROJECT BDAT 1001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B8A265-F7C7-E0BA-CD65-514279B8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7" y="3456839"/>
            <a:ext cx="4114800" cy="2458593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INFORMATION ENCODING STANDARDS 02</a:t>
            </a:r>
            <a:br>
              <a:rPr lang="en-US"/>
            </a:br>
            <a:r>
              <a:rPr lang="en-US"/>
              <a:t>PROJECT</a:t>
            </a:r>
            <a:br>
              <a:rPr lang="en-US"/>
            </a:br>
            <a:endParaRPr lang="en-US" sz="2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005" y="4482450"/>
            <a:ext cx="11594951" cy="1724029"/>
          </a:xfrm>
        </p:spPr>
        <p:txBody>
          <a:bodyPr anchor="t">
            <a:normAutofit/>
          </a:bodyPr>
          <a:lstStyle/>
          <a:p>
            <a:r>
              <a:rPr lang="en-US" b="1" i="0"/>
              <a:t>GROUP 10</a:t>
            </a:r>
          </a:p>
          <a:p>
            <a:r>
              <a:rPr lang="en-US" b="1" i="0"/>
              <a:t>INSTRUCTOR: NITAL SHAH</a:t>
            </a:r>
          </a:p>
          <a:p>
            <a:r>
              <a:rPr lang="en-US" b="1" i="0"/>
              <a:t>CREATING AN ASP.NET CORE WEB APP WITH USER DATA PROTECTED BY AUTHORIZATION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1DAF-16F1-3893-E769-0B2080F3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685212"/>
            <a:ext cx="4114800" cy="24585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FC57-D9B5-0A01-CF7D-75C3D76B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F70D94-22C5-7022-2B5B-46856595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>
                <a:latin typeface="Bierstadt"/>
              </a:rPr>
              <a:t>FINAL PROJECT BDAT 1001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0FE46-04BC-5CE1-6A92-90A481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616839" cy="1934172"/>
          </a:xfrm>
        </p:spPr>
        <p:txBody>
          <a:bodyPr>
            <a:normAutofit/>
          </a:bodyPr>
          <a:lstStyle/>
          <a:p>
            <a:r>
              <a:rPr lang="en-US"/>
              <a:t>DEFINING AUTHORIZATION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F762A-61DD-A504-24A3-2C31C38F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FINAL PROJECT BDAT 1001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166F110-BB14-A669-01E2-630F4C25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51" y="2906849"/>
            <a:ext cx="9712571" cy="35621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907019-FB40-C95A-9648-D714F9E6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6" y="1680471"/>
            <a:ext cx="11407382" cy="4462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This code defines an authorization handler named </a:t>
            </a:r>
            <a:r>
              <a:rPr lang="en-US" sz="1600" b="1" err="1">
                <a:ea typeface="+mn-lt"/>
                <a:cs typeface="+mn-lt"/>
              </a:rPr>
              <a:t>ContactManagerAuthorizationHandler</a:t>
            </a:r>
            <a:r>
              <a:rPr lang="en-US" sz="1600">
                <a:ea typeface="+mn-lt"/>
                <a:cs typeface="+mn-lt"/>
              </a:rPr>
              <a:t> for an ASP.NET Core application. It checks if the authenticated user is in the role of "</a:t>
            </a:r>
            <a:r>
              <a:rPr lang="en-US" sz="1600" b="1" err="1">
                <a:ea typeface="+mn-lt"/>
                <a:cs typeface="+mn-lt"/>
              </a:rPr>
              <a:t>ContactManagersRole</a:t>
            </a:r>
            <a:r>
              <a:rPr lang="en-US" sz="1600">
                <a:ea typeface="+mn-lt"/>
                <a:cs typeface="+mn-lt"/>
              </a:rPr>
              <a:t>." If the user is a manager, they are granted permission to approve or reject content changes (new or changed) on a Contact resource. Otherwise, the authorization fails, and they won't have permission to perform the approval or rejection operation.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78E6-37EE-9C08-F380-C073C002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F4688-654F-5B6B-B287-19404D7A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/>
              <a:t>ROLE BASED AUTHORIZATION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35">
            <a:extLst>
              <a:ext uri="{FF2B5EF4-FFF2-40B4-BE49-F238E27FC236}">
                <a16:creationId xmlns:a16="http://schemas.microsoft.com/office/drawing/2014/main" id="{E8A402C3-476E-0DE3-AEDC-489E9BFB2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178156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DB40283-577D-8607-1203-4C5879CB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7F1668E-1C20-668E-2EF4-B261292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26492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E46-04BC-5CE1-6A92-90A481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934964" cy="673938"/>
          </a:xfrm>
        </p:spPr>
        <p:txBody>
          <a:bodyPr>
            <a:noAutofit/>
          </a:bodyPr>
          <a:lstStyle/>
          <a:p>
            <a:r>
              <a:rPr lang="en-US" sz="2800"/>
              <a:t>DATA PAGE FOR ADMIN TO APPROVE USER ACCESS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F8C6-A9B9-F552-F5F7-1753A3E4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2A81-5AF8-4EE9-04A7-34AF8DC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392BD-3096-6E64-24FB-D5430EDA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30" y="2243344"/>
            <a:ext cx="8046435" cy="3800804"/>
          </a:xfrm>
        </p:spPr>
      </p:pic>
    </p:spTree>
    <p:extLst>
      <p:ext uri="{BB962C8B-B14F-4D97-AF65-F5344CB8AC3E}">
        <p14:creationId xmlns:p14="http://schemas.microsoft.com/office/powerpoint/2010/main" val="20518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E46-04BC-5CE1-6A92-90A481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466747" cy="4870457"/>
          </a:xfrm>
        </p:spPr>
        <p:txBody>
          <a:bodyPr/>
          <a:lstStyle/>
          <a:p>
            <a:r>
              <a:rPr lang="en-US"/>
              <a:t>END OF SESSION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F8C6-A9B9-F552-F5F7-1753A3E4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2A81-5AF8-4EE9-04A7-34AF8DC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pic>
        <p:nvPicPr>
          <p:cNvPr id="8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27A58771-9140-ECDD-E74D-44D1CE0DD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76" y="2842748"/>
            <a:ext cx="11162674" cy="2499638"/>
          </a:xfrm>
        </p:spPr>
      </p:pic>
    </p:spTree>
    <p:extLst>
      <p:ext uri="{BB962C8B-B14F-4D97-AF65-F5344CB8AC3E}">
        <p14:creationId xmlns:p14="http://schemas.microsoft.com/office/powerpoint/2010/main" val="344490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3344A-92DA-0A07-2FCC-CD6BDE02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7645BFE7-9AE7-6F48-76E6-B67EDEFF3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084892"/>
              </p:ext>
            </p:extLst>
          </p:nvPr>
        </p:nvGraphicFramePr>
        <p:xfrm>
          <a:off x="528320" y="1993941"/>
          <a:ext cx="11147487" cy="430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E60DEFC-890A-2B93-3DF9-C8B70DF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489D12E3-3C36-A951-7AB6-DD0F36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161224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F0AB9D2-10DF-0E2E-9ACF-A56B45032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9" r="6" b="1722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FAE947-7211-4722-9026-8E874A8AD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08EE-CDC9-4B87-078B-E8CCF46D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30" y="2042075"/>
            <a:ext cx="14502674" cy="4194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THANK YOU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3E504-CE7A-45E8-9030-0BFDACF83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8532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32C5A-5E63-ED85-A137-9433083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CCC5B-5723-87F6-AF38-9D7E88F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4931" y="400958"/>
            <a:ext cx="4892351" cy="396227"/>
          </a:xfrm>
        </p:spPr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5530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B7D8B-B4A3-2790-0693-2189C5D082B8}"/>
              </a:ext>
            </a:extLst>
          </p:cNvPr>
          <p:cNvSpPr txBox="1"/>
          <p:nvPr/>
        </p:nvSpPr>
        <p:spPr>
          <a:xfrm>
            <a:off x="343657" y="5308122"/>
            <a:ext cx="1149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objective of this project is to create a secure ASP.NET Core web application that effectively protects user data using authorization mechanisms.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76DFB17-AE07-C78B-3D28-72A232E75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31741"/>
              </p:ext>
            </p:extLst>
          </p:nvPr>
        </p:nvGraphicFramePr>
        <p:xfrm>
          <a:off x="265968" y="817157"/>
          <a:ext cx="11667610" cy="416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3" name="Graphic 303" descr="Badge Tick with solid fill">
            <a:extLst>
              <a:ext uri="{FF2B5EF4-FFF2-40B4-BE49-F238E27FC236}">
                <a16:creationId xmlns:a16="http://schemas.microsoft.com/office/drawing/2014/main" id="{B11EBA61-F2D2-BF25-C903-D2F3E60AE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6865" y="5724832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24EA045-102E-79F2-E3D4-8F1A2D16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9A7CA4B-EAF2-F02B-1974-B918B3C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20385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02439-295B-B5E6-37F2-9A34D263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BENEFITS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i Ux outline">
            <a:extLst>
              <a:ext uri="{FF2B5EF4-FFF2-40B4-BE49-F238E27FC236}">
                <a16:creationId xmlns:a16="http://schemas.microsoft.com/office/drawing/2014/main" id="{8EFD9178-5D27-A656-DBDC-0B197592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76" y="1286645"/>
            <a:ext cx="4023360" cy="40233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B75A8-7B38-3B79-FE10-AABD8F08CEFF}"/>
              </a:ext>
            </a:extLst>
          </p:cNvPr>
          <p:cNvSpPr txBox="1"/>
          <p:nvPr/>
        </p:nvSpPr>
        <p:spPr>
          <a:xfrm>
            <a:off x="5669935" y="2031999"/>
            <a:ext cx="6341806" cy="4588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7" name="Diagram 18">
            <a:extLst>
              <a:ext uri="{FF2B5EF4-FFF2-40B4-BE49-F238E27FC236}">
                <a16:creationId xmlns:a16="http://schemas.microsoft.com/office/drawing/2014/main" id="{98BE2C75-2AC9-8CA9-7917-8BD53B575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822192"/>
              </p:ext>
            </p:extLst>
          </p:nvPr>
        </p:nvGraphicFramePr>
        <p:xfrm>
          <a:off x="5276927" y="2549860"/>
          <a:ext cx="6144230" cy="301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F1683AC-3BF2-1672-245A-B8566ED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4806809-37F1-842A-B25D-E12F8DEA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1041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nference room table">
            <a:extLst>
              <a:ext uri="{FF2B5EF4-FFF2-40B4-BE49-F238E27FC236}">
                <a16:creationId xmlns:a16="http://schemas.microsoft.com/office/drawing/2014/main" id="{B5FFC38B-B94F-F921-E5D3-DC3F7755F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2" r="-1" b="15656"/>
          <a:stretch/>
        </p:blipFill>
        <p:spPr>
          <a:xfrm>
            <a:off x="-170577" y="90995"/>
            <a:ext cx="1218893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E22B-0F2B-A9FB-CBEE-B15CAFEC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72000" cy="1061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MEET THE TEAM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C2CCC40B-77AA-7B88-90B1-C36E61EB05EC}"/>
              </a:ext>
            </a:extLst>
          </p:cNvPr>
          <p:cNvSpPr>
            <a:spLocks noGrp="1"/>
          </p:cNvSpPr>
          <p:nvPr/>
        </p:nvSpPr>
        <p:spPr>
          <a:xfrm>
            <a:off x="468045" y="3532194"/>
            <a:ext cx="1718985" cy="2440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FFFFFF"/>
                </a:solidFill>
                <a:latin typeface="Tenorite"/>
                <a:cs typeface="Arial"/>
              </a:rPr>
              <a:t>Lukman Abiola </a:t>
            </a:r>
            <a:endParaRPr lang="en-US">
              <a:solidFill>
                <a:srgbClr val="FFFFFF"/>
              </a:solidFill>
              <a:latin typeface="Tenorite"/>
              <a:cs typeface="Arial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4F2A92BF-6D26-1EE3-F498-30A440D24462}"/>
              </a:ext>
            </a:extLst>
          </p:cNvPr>
          <p:cNvSpPr>
            <a:spLocks noGrp="1"/>
          </p:cNvSpPr>
          <p:nvPr/>
        </p:nvSpPr>
        <p:spPr>
          <a:xfrm>
            <a:off x="3032555" y="3517523"/>
            <a:ext cx="2695529" cy="2736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Parth </a:t>
            </a:r>
            <a:r>
              <a:rPr lang="en-IN">
                <a:solidFill>
                  <a:srgbClr val="FFFFFF"/>
                </a:solidFill>
                <a:latin typeface="Tenorite"/>
                <a:cs typeface="Arial"/>
              </a:rPr>
              <a:t>Kalpesh</a:t>
            </a:r>
            <a:r>
              <a:rPr lang="en-IN">
                <a:solidFill>
                  <a:srgbClr val="FFFFFF"/>
                </a:solidFill>
              </a:rPr>
              <a:t> Dave</a:t>
            </a:r>
            <a:r>
              <a:rPr lang="en-IN" sz="1100" b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 descr="A picture containing person, shirt, wearing, neck&#10;&#10;Description automatically generated">
            <a:extLst>
              <a:ext uri="{FF2B5EF4-FFF2-40B4-BE49-F238E27FC236}">
                <a16:creationId xmlns:a16="http://schemas.microsoft.com/office/drawing/2014/main" id="{5E3614D5-33FC-2AB9-546F-F0B7BDF0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9" y="2139345"/>
            <a:ext cx="1027573" cy="1290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B6D324-6D90-AD13-238F-B304349A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479" y="2136787"/>
            <a:ext cx="1027575" cy="1255050"/>
          </a:xfrm>
          <a:prstGeom prst="rect">
            <a:avLst/>
          </a:prstGeom>
        </p:spPr>
      </p:pic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333C6209-1CFD-5CF1-8895-5BFCE924CFF4}"/>
              </a:ext>
            </a:extLst>
          </p:cNvPr>
          <p:cNvSpPr>
            <a:spLocks noGrp="1"/>
          </p:cNvSpPr>
          <p:nvPr/>
        </p:nvSpPr>
        <p:spPr>
          <a:xfrm>
            <a:off x="465428" y="3791798"/>
            <a:ext cx="1667198" cy="266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ID: 200551473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F782D66F-7970-C34B-ED02-3DE097464C2B}"/>
              </a:ext>
            </a:extLst>
          </p:cNvPr>
          <p:cNvSpPr>
            <a:spLocks noGrp="1"/>
          </p:cNvSpPr>
          <p:nvPr/>
        </p:nvSpPr>
        <p:spPr>
          <a:xfrm>
            <a:off x="3032554" y="3791798"/>
            <a:ext cx="1667198" cy="266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ID: 200556291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272822CA-7AC9-DE5F-F60B-209660C83484}"/>
              </a:ext>
            </a:extLst>
          </p:cNvPr>
          <p:cNvSpPr>
            <a:spLocks noGrp="1"/>
          </p:cNvSpPr>
          <p:nvPr/>
        </p:nvSpPr>
        <p:spPr>
          <a:xfrm>
            <a:off x="445851" y="5714621"/>
            <a:ext cx="1718985" cy="2440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FFFFFF"/>
                </a:solidFill>
                <a:latin typeface="Tenorite"/>
                <a:cs typeface="Arial"/>
              </a:rPr>
              <a:t>Omar Muktar</a:t>
            </a:r>
            <a:endParaRPr lang="en-US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AD3B47C7-32D1-A049-4FDB-BEEA0777F7E0}"/>
              </a:ext>
            </a:extLst>
          </p:cNvPr>
          <p:cNvSpPr>
            <a:spLocks noGrp="1"/>
          </p:cNvSpPr>
          <p:nvPr/>
        </p:nvSpPr>
        <p:spPr>
          <a:xfrm>
            <a:off x="3010361" y="5699950"/>
            <a:ext cx="2695529" cy="2736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Namood Sehar</a:t>
            </a:r>
            <a:endParaRPr lang="en-US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92968339-2A95-5DA3-389F-0E123933F10D}"/>
              </a:ext>
            </a:extLst>
          </p:cNvPr>
          <p:cNvSpPr>
            <a:spLocks noGrp="1"/>
          </p:cNvSpPr>
          <p:nvPr/>
        </p:nvSpPr>
        <p:spPr>
          <a:xfrm>
            <a:off x="443234" y="5974225"/>
            <a:ext cx="1667198" cy="266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ID: </a:t>
            </a: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200474523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D37A31C4-8572-63B8-B6F4-5B40F3FC76F5}"/>
              </a:ext>
            </a:extLst>
          </p:cNvPr>
          <p:cNvSpPr>
            <a:spLocks noGrp="1"/>
          </p:cNvSpPr>
          <p:nvPr/>
        </p:nvSpPr>
        <p:spPr>
          <a:xfrm>
            <a:off x="3010360" y="5974225"/>
            <a:ext cx="1667198" cy="266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ID: </a:t>
            </a: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200474523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3" descr="A person wearing glasses and a scarf&#10;&#10;Description automatically generated">
            <a:extLst>
              <a:ext uri="{FF2B5EF4-FFF2-40B4-BE49-F238E27FC236}">
                <a16:creationId xmlns:a16="http://schemas.microsoft.com/office/drawing/2014/main" id="{10F9A2C6-AEAE-1D59-7AE0-DC1B3639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373" y="4055533"/>
            <a:ext cx="1030387" cy="149860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1E8276-074D-DB6A-93E7-2968199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7495E60-2F27-E3C5-CD9A-EC5304B5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pic>
        <p:nvPicPr>
          <p:cNvPr id="4" name="Picture 4" descr="A person standing on a balcony with a city in the background&#10;&#10;Description automatically generated">
            <a:extLst>
              <a:ext uri="{FF2B5EF4-FFF2-40B4-BE49-F238E27FC236}">
                <a16:creationId xmlns:a16="http://schemas.microsoft.com/office/drawing/2014/main" id="{6DCAE47A-6608-09DF-9FBC-B920C1E58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7" y="4267200"/>
            <a:ext cx="1143000" cy="12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51EF0-5863-EC66-FEE6-F5272C74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pinning Plates with solid fill">
            <a:extLst>
              <a:ext uri="{FF2B5EF4-FFF2-40B4-BE49-F238E27FC236}">
                <a16:creationId xmlns:a16="http://schemas.microsoft.com/office/drawing/2014/main" id="{847A2FC1-459E-48DB-FCE7-29FDB438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11" y="1063707"/>
            <a:ext cx="5028041" cy="5028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3D2E7-69A1-D544-7121-D627B7456029}"/>
              </a:ext>
            </a:extLst>
          </p:cNvPr>
          <p:cNvSpPr txBox="1"/>
          <p:nvPr/>
        </p:nvSpPr>
        <p:spPr>
          <a:xfrm>
            <a:off x="6636560" y="2222119"/>
            <a:ext cx="4961570" cy="39749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/>
              <a:t>In Part 1 of the demonstration, we will walk you through the initial setup and implementation of user authentication and role-based authorization in our ASP.NET Core web app.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C81C-CD10-868B-F97F-B1A8D8A8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887F-3632-6CBA-DE1D-D5975078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123386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D7A5B-32CE-1A22-71AB-CB3EE58E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PROJECT SETUP</a:t>
            </a:r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9AC297F3-C1C4-F538-10E9-5811741E4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707248"/>
              </p:ext>
            </p:extLst>
          </p:nvPr>
        </p:nvGraphicFramePr>
        <p:xfrm>
          <a:off x="520126" y="2288908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3ACA64D-7DF9-F7FE-31D9-58E2BC13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5C8DC7AD-F10C-C20A-E474-94721FC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413590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CCCC2-45DF-B9C7-3D0F-4488525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/>
              <a:t>USER AUTHENTICATION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CC6E632-8100-006A-9AAE-A71DF524A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6851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40E6AC0-3427-CEAA-BBB1-7DDDBF10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4B380281-2CC8-5058-FAB1-4CCB85DE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</p:spTree>
    <p:extLst>
      <p:ext uri="{BB962C8B-B14F-4D97-AF65-F5344CB8AC3E}">
        <p14:creationId xmlns:p14="http://schemas.microsoft.com/office/powerpoint/2010/main" val="36360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E46-04BC-5CE1-6A92-90A481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9935529" cy="4870457"/>
          </a:xfrm>
        </p:spPr>
        <p:txBody>
          <a:bodyPr/>
          <a:lstStyle/>
          <a:p>
            <a:r>
              <a:rPr lang="en-US"/>
              <a:t>DATA BOX IN SSMS</a:t>
            </a:r>
            <a:br>
              <a:rPr lang="en-US"/>
            </a:br>
            <a:r>
              <a:rPr lang="en-US" sz="1400"/>
              <a:t>SNAPSHOT OF WHERE BOTH ADMIN AND MANAGER DATA IS SAVED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F8C6-A9B9-F552-F5F7-1753A3E4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2A81-5AF8-4EE9-04A7-34AF8DC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444410E-D59C-5D7A-A7B7-2FF12594B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94" y="2244913"/>
            <a:ext cx="8831181" cy="4081993"/>
          </a:xfrm>
        </p:spPr>
      </p:pic>
    </p:spTree>
    <p:extLst>
      <p:ext uri="{BB962C8B-B14F-4D97-AF65-F5344CB8AC3E}">
        <p14:creationId xmlns:p14="http://schemas.microsoft.com/office/powerpoint/2010/main" val="230654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E46-04BC-5CE1-6A92-90A481E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3" y="978408"/>
            <a:ext cx="11288356" cy="4881500"/>
          </a:xfrm>
        </p:spPr>
        <p:txBody>
          <a:bodyPr/>
          <a:lstStyle/>
          <a:p>
            <a:r>
              <a:rPr lang="en-US"/>
              <a:t>LEVELS OF AUTHORIZATION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00D8A4-874C-412B-9DA4-0A8B18FD1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60" y="1905006"/>
            <a:ext cx="11117181" cy="32605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F8C6-A9B9-F552-F5F7-1753A3E4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2A81-5AF8-4EE9-04A7-34AF8DC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BDAT 1001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FBC3C-7D26-E111-0B42-7AB21C3BAF61}"/>
              </a:ext>
            </a:extLst>
          </p:cNvPr>
          <p:cNvSpPr txBox="1"/>
          <p:nvPr/>
        </p:nvSpPr>
        <p:spPr>
          <a:xfrm>
            <a:off x="695738" y="5499652"/>
            <a:ext cx="11109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Admin has the authority to delete , edit details where  else manager has authority to accept or reject the form.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407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GestaltVTI</vt:lpstr>
      <vt:lpstr>INFORMATION ENCODING STANDARDS 02 PROJECT </vt:lpstr>
      <vt:lpstr>PowerPoint Presentation</vt:lpstr>
      <vt:lpstr>BENEFITS</vt:lpstr>
      <vt:lpstr>MEET THE TEAM</vt:lpstr>
      <vt:lpstr>DEMONSTRATION</vt:lpstr>
      <vt:lpstr>PROJECT SETUP</vt:lpstr>
      <vt:lpstr>USER AUTHENTICATION</vt:lpstr>
      <vt:lpstr>DATA BOX IN SSMS SNAPSHOT OF WHERE BOTH ADMIN AND MANAGER DATA IS SAVED</vt:lpstr>
      <vt:lpstr>LEVELS OF AUTHORIZATION</vt:lpstr>
      <vt:lpstr>DEFINING AUTHORIZATION</vt:lpstr>
      <vt:lpstr>ROLE BASED AUTHORIZATION</vt:lpstr>
      <vt:lpstr>DATA PAGE FOR ADMIN TO APPROVE USER ACCESS </vt:lpstr>
      <vt:lpstr>END OF SESSION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2023-08-05T01:44:50Z</dcterms:created>
  <dcterms:modified xsi:type="dcterms:W3CDTF">2023-08-06T01:53:48Z</dcterms:modified>
</cp:coreProperties>
</file>