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4D9F-B49A-43F8-8592-77AEFAE8E190}" type="datetimeFigureOut">
              <a:rPr lang="en-US" smtClean="0"/>
              <a:t>12/05/2015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BB56-BA09-4340-A05C-B96909BE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2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4D9F-B49A-43F8-8592-77AEFAE8E190}" type="datetimeFigureOut">
              <a:rPr lang="en-US" smtClean="0"/>
              <a:t>12/05/2015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BB56-BA09-4340-A05C-B96909BE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4D9F-B49A-43F8-8592-77AEFAE8E190}" type="datetimeFigureOut">
              <a:rPr lang="en-US" smtClean="0"/>
              <a:t>12/05/2015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BB56-BA09-4340-A05C-B96909BE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4D9F-B49A-43F8-8592-77AEFAE8E190}" type="datetimeFigureOut">
              <a:rPr lang="en-US" smtClean="0"/>
              <a:t>12/05/2015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BB56-BA09-4340-A05C-B96909BE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4D9F-B49A-43F8-8592-77AEFAE8E190}" type="datetimeFigureOut">
              <a:rPr lang="en-US" smtClean="0"/>
              <a:t>12/05/2015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BB56-BA09-4340-A05C-B96909BE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4D9F-B49A-43F8-8592-77AEFAE8E190}" type="datetimeFigureOut">
              <a:rPr lang="en-US" smtClean="0"/>
              <a:t>12/05/2015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BB56-BA09-4340-A05C-B96909BE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7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4D9F-B49A-43F8-8592-77AEFAE8E190}" type="datetimeFigureOut">
              <a:rPr lang="en-US" smtClean="0"/>
              <a:t>12/05/2015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BB56-BA09-4340-A05C-B96909BE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4D9F-B49A-43F8-8592-77AEFAE8E190}" type="datetimeFigureOut">
              <a:rPr lang="en-US" smtClean="0"/>
              <a:t>12/05/2015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BB56-BA09-4340-A05C-B96909BE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4D9F-B49A-43F8-8592-77AEFAE8E190}" type="datetimeFigureOut">
              <a:rPr lang="en-US" smtClean="0"/>
              <a:t>12/05/2015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BB56-BA09-4340-A05C-B96909BE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4D9F-B49A-43F8-8592-77AEFAE8E190}" type="datetimeFigureOut">
              <a:rPr lang="en-US" smtClean="0"/>
              <a:t>12/05/2015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BB56-BA09-4340-A05C-B96909BE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4D9F-B49A-43F8-8592-77AEFAE8E190}" type="datetimeFigureOut">
              <a:rPr lang="en-US" smtClean="0"/>
              <a:t>12/05/2015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BB56-BA09-4340-A05C-B96909BE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4D9F-B49A-43F8-8592-77AEFAE8E190}" type="datetimeFigureOut">
              <a:rPr lang="en-US" smtClean="0"/>
              <a:t>12/05/2015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BB56-BA09-4340-A05C-B96909BE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טרפז 5"/>
          <p:cNvSpPr/>
          <p:nvPr/>
        </p:nvSpPr>
        <p:spPr>
          <a:xfrm rot="10800000">
            <a:off x="2976829" y="1714859"/>
            <a:ext cx="5960853" cy="3942272"/>
          </a:xfrm>
          <a:prstGeom prst="trapezoid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59000">
                <a:schemeClr val="accent5">
                  <a:lumMod val="50000"/>
                </a:schemeClr>
              </a:gs>
              <a:gs pos="71000">
                <a:schemeClr val="accent5">
                  <a:lumMod val="45000"/>
                  <a:lumOff val="55000"/>
                </a:schemeClr>
              </a:gs>
              <a:gs pos="86000">
                <a:schemeClr val="accent5">
                  <a:lumMod val="30000"/>
                  <a:lumOff val="70000"/>
                </a:schemeClr>
              </a:gs>
            </a:gsLst>
            <a:lin ang="27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3884425" y="2116335"/>
            <a:ext cx="4012311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9600" b="1" cap="none" spc="0" dirty="0" smtClean="0">
                <a:ln w="9525">
                  <a:gradFill flip="none" rotWithShape="1">
                    <a:gsLst>
                      <a:gs pos="52000">
                        <a:schemeClr val="tx1">
                          <a:alpha val="9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72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2700000" scaled="1"/>
                    <a:tileRect/>
                  </a:gra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SW</a:t>
            </a:r>
            <a:endParaRPr lang="he-IL" sz="9600" b="1" cap="none" spc="0" dirty="0">
              <a:ln w="9525">
                <a:gradFill flip="none" rotWithShape="1">
                  <a:gsLst>
                    <a:gs pos="52000">
                      <a:schemeClr val="tx1">
                        <a:alpha val="9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7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  <a:tileRect/>
                </a:gra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4602462" y="4581280"/>
            <a:ext cx="2709588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Development</a:t>
            </a:r>
          </a:p>
          <a:p>
            <a:pPr algn="ctr"/>
            <a:endParaRPr lang="he-IL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1242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מסך רחב</PresentationFormat>
  <Paragraphs>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Sahar</dc:creator>
  <cp:lastModifiedBy>Sahar</cp:lastModifiedBy>
  <cp:revision>2</cp:revision>
  <dcterms:created xsi:type="dcterms:W3CDTF">2015-12-05T10:58:55Z</dcterms:created>
  <dcterms:modified xsi:type="dcterms:W3CDTF">2015-12-05T11:06:50Z</dcterms:modified>
</cp:coreProperties>
</file>