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0279975" cy="42808525"/>
  <p:notesSz cx="6858000" cy="9144000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2"/>
    <p:restoredTop sz="94660"/>
  </p:normalViewPr>
  <p:slideViewPr>
    <p:cSldViewPr>
      <p:cViewPr>
        <p:scale>
          <a:sx n="31" d="100"/>
          <a:sy n="31" d="100"/>
        </p:scale>
        <p:origin x="1896" y="-1000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2019/10/31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ybig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ybig.net/data/checkpp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1527588" y="24683913"/>
            <a:ext cx="7200000" cy="72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046642" y="26558094"/>
            <a:ext cx="127454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b="1" dirty="0">
                <a:latin typeface="ＭＳ ゴシック" pitchFamily="49" charset="-128"/>
                <a:ea typeface="ＭＳ ゴシック" pitchFamily="49" charset="-128"/>
              </a:rPr>
              <a:t>ご参考）</a:t>
            </a:r>
            <a:endParaRPr lang="en-US" altLang="ja-JP" sz="6500" b="1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←演題番号スペースを設ける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場合に、サイズの目安として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ご利用ください。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26788" y="27764807"/>
            <a:ext cx="56016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7000">
                <a:latin typeface="ＭＳ ゴシック" pitchFamily="49" charset="-128"/>
                <a:ea typeface="ＭＳ ゴシック" pitchFamily="49" charset="-128"/>
              </a:rPr>
              <a:t>20×20cm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31527588" y="7583134"/>
            <a:ext cx="17816199" cy="15223825"/>
            <a:chOff x="31527588" y="7583134"/>
            <a:chExt cx="17816199" cy="1522382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31527588" y="11738347"/>
              <a:ext cx="1620000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9000" b="1" dirty="0">
                  <a:latin typeface="ＭＳ ゴシック" pitchFamily="49" charset="-128"/>
                  <a:ea typeface="ＭＳ ゴシック" pitchFamily="49" charset="-128"/>
                </a:rPr>
                <a:t>A0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1527588" y="13581617"/>
              <a:ext cx="16200000" cy="54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0" tIns="648000" rIns="0" bIns="648000" rtlCol="0">
              <a:spAutoFit/>
            </a:bodyPr>
            <a:lstStyle/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ページ設定</a:t>
              </a:r>
              <a:r>
                <a:rPr lang="en-US" altLang="ja-JP" sz="9000" b="1" baseline="40000">
                  <a:latin typeface="ＭＳ ゴシック" pitchFamily="49" charset="-128"/>
                  <a:ea typeface="ＭＳ ゴシック" pitchFamily="49" charset="-128"/>
                </a:rPr>
                <a:t>※</a:t>
              </a:r>
              <a:endParaRPr lang="en-US" altLang="ja-JP" sz="9000">
                <a:latin typeface="ＭＳ ゴシック" pitchFamily="49" charset="-128"/>
                <a:ea typeface="ＭＳ ゴシック" pitchFamily="49" charset="-128"/>
              </a:endParaRP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幅　 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84.1cm</a:t>
              </a: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高さ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118.9cm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527588" y="19713805"/>
              <a:ext cx="17816199" cy="3093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6500" b="1" dirty="0">
                  <a:latin typeface="ＭＳ ゴシック" pitchFamily="49" charset="-128"/>
                  <a:ea typeface="ＭＳ ゴシック" pitchFamily="49" charset="-128"/>
                </a:rPr>
                <a:t>※</a:t>
              </a:r>
              <a:r>
                <a:rPr lang="en-US" altLang="ja-JP" sz="6500" dirty="0">
                  <a:latin typeface="ＭＳ ゴシック" pitchFamily="49" charset="-128"/>
                  <a:ea typeface="ＭＳ ゴシック" pitchFamily="49" charset="-128"/>
                </a:rPr>
                <a:t>PowerPoint</a:t>
              </a:r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のバージョンによっては数値に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若干誤差が生じている場合がありますが、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そのまま作成いただいて問題ございません。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3B361B3-BE50-4248-9FB6-8855D0C68134}"/>
                </a:ext>
              </a:extLst>
            </p:cNvPr>
            <p:cNvSpPr/>
            <p:nvPr/>
          </p:nvSpPr>
          <p:spPr>
            <a:xfrm>
              <a:off x="39118651" y="7583134"/>
              <a:ext cx="100096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6000" b="1" dirty="0">
                  <a:latin typeface="ＭＳ ゴシック" pitchFamily="49" charset="-128"/>
                  <a:ea typeface="ＭＳ ゴシック" pitchFamily="49" charset="-128"/>
                  <a:hlinkClick r:id="rId2"/>
                </a:rPr>
                <a:t>https://www.cybig.net/</a:t>
              </a:r>
              <a:endParaRPr lang="en-US" altLang="ja-JP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B6FFE6A-B6C8-456B-BF6B-EF1238FE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7589" y="7617710"/>
              <a:ext cx="7415094" cy="278066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82D8F84-5D1F-456E-B820-CC5EE7A3FF42}"/>
                </a:ext>
              </a:extLst>
            </p:cNvPr>
            <p:cNvSpPr txBox="1"/>
            <p:nvPr/>
          </p:nvSpPr>
          <p:spPr>
            <a:xfrm>
              <a:off x="39191174" y="8951702"/>
              <a:ext cx="9359040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9200" b="1" dirty="0">
                  <a:ln w="28575">
                    <a:solidFill>
                      <a:srgbClr val="014099"/>
                    </a:solidFill>
                  </a:ln>
                  <a:solidFill>
                    <a:schemeClr val="bg1"/>
                  </a:solidFill>
                  <a:latin typeface="ＭＳ ゴシック" pitchFamily="49" charset="-128"/>
                  <a:ea typeface="ＭＳ ゴシック" pitchFamily="49" charset="-128"/>
                </a:rPr>
                <a:t>テンプレート</a:t>
              </a:r>
              <a:endParaRPr lang="en-US" altLang="ja-JP" sz="9200" b="1" dirty="0">
                <a:ln w="28575">
                  <a:solidFill>
                    <a:srgbClr val="014099"/>
                  </a:solidFill>
                </a:ln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A2DD4D-2470-4DCB-B469-D33FF0C969A2}"/>
              </a:ext>
            </a:extLst>
          </p:cNvPr>
          <p:cNvSpPr/>
          <p:nvPr/>
        </p:nvSpPr>
        <p:spPr>
          <a:xfrm>
            <a:off x="31527588" y="33929209"/>
            <a:ext cx="2073830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データ作成における注意点については、</a:t>
            </a: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  <a:hlinkClick r:id="rId4"/>
              </a:rPr>
              <a:t>ご入稿前のチェックポイント</a:t>
            </a:r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をご参照ください。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（↑右クリックで“ハイパーリンクを開く”を選択）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ADF89-3BB8-604E-9867-419D665A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003" y="1714329"/>
            <a:ext cx="27251978" cy="51443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11000" dirty="0"/>
              <a:t>UPPAAL</a:t>
            </a:r>
            <a:r>
              <a:rPr kumimoji="1" lang="ja-JP" altLang="en-US" sz="11000"/>
              <a:t>による交差点における自動運転車群のモデル化と検証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BB2-80A0-2940-BFCB-E3B5FCA8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003" y="7290695"/>
            <a:ext cx="27251978" cy="136110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7200"/>
              <a:t>自動運転技術が普及し，大量の自動運転車</a:t>
            </a:r>
            <a:endParaRPr kumimoji="1" lang="en-US" altLang="ja-JP" sz="7200"/>
          </a:p>
          <a:p>
            <a:pPr marL="0" indent="0">
              <a:buNone/>
            </a:pPr>
            <a:endParaRPr kumimoji="1" lang="ja-JP" altLang="en-US" sz="7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12D3AA7-30C4-464C-90F9-66CB276961DF}"/>
              </a:ext>
            </a:extLst>
          </p:cNvPr>
          <p:cNvSpPr txBox="1">
            <a:spLocks/>
          </p:cNvSpPr>
          <p:nvPr/>
        </p:nvSpPr>
        <p:spPr>
          <a:xfrm>
            <a:off x="1515586" y="21405850"/>
            <a:ext cx="13625989" cy="1425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追従のない交差点モデル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DDD6AE2-FDA9-2A4F-8700-C03B5EC6DE65}"/>
              </a:ext>
            </a:extLst>
          </p:cNvPr>
          <p:cNvSpPr txBox="1">
            <a:spLocks/>
          </p:cNvSpPr>
          <p:nvPr/>
        </p:nvSpPr>
        <p:spPr>
          <a:xfrm>
            <a:off x="15141575" y="21405850"/>
            <a:ext cx="13627572" cy="1425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追従を可能にした交差点モデル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7061DA2-912C-2D44-90FB-D3797B6D2671}"/>
              </a:ext>
            </a:extLst>
          </p:cNvPr>
          <p:cNvSpPr txBox="1">
            <a:spLocks/>
          </p:cNvSpPr>
          <p:nvPr/>
        </p:nvSpPr>
        <p:spPr>
          <a:xfrm>
            <a:off x="1514003" y="36165902"/>
            <a:ext cx="27251978" cy="5616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自動運転車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D1140A-840F-3A4F-A0F1-B2FF9BE5108A}"/>
              </a:ext>
            </a:extLst>
          </p:cNvPr>
          <p:cNvSpPr txBox="1"/>
          <p:nvPr/>
        </p:nvSpPr>
        <p:spPr>
          <a:xfrm>
            <a:off x="3978747" y="41782525"/>
            <a:ext cx="2513079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/>
              <a:t>計測自動制御　システム・情報部門学術講演会</a:t>
            </a:r>
            <a:r>
              <a:rPr kumimoji="1" lang="en-US" altLang="ja-JP" dirty="0"/>
              <a:t>2019</a:t>
            </a:r>
            <a:r>
              <a:rPr kumimoji="1" lang="ja-JP" altLang="en-US"/>
              <a:t>（千葉大学）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211EA-65E7-3641-BF2B-0E470B3A4213}"/>
              </a:ext>
            </a:extLst>
          </p:cNvPr>
          <p:cNvSpPr txBox="1"/>
          <p:nvPr/>
        </p:nvSpPr>
        <p:spPr>
          <a:xfrm>
            <a:off x="666379" y="282588"/>
            <a:ext cx="3312368" cy="1215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SS11-10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7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102</Words>
  <Application>Microsoft Macintosh PowerPoint</Application>
  <PresentationFormat>ユーザー設定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ＭＳ ゴシック</vt:lpstr>
      <vt:lpstr>Arial</vt:lpstr>
      <vt:lpstr>Calibri</vt:lpstr>
      <vt:lpstr>Office テーマ</vt:lpstr>
      <vt:lpstr>PowerPoint プレゼンテーション</vt:lpstr>
      <vt:lpstr>UPPAALによる交差点における自動運転車群のモデル化と検証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佐原　優衣</cp:lastModifiedBy>
  <cp:revision>45</cp:revision>
  <dcterms:created xsi:type="dcterms:W3CDTF">2013-06-11T08:36:10Z</dcterms:created>
  <dcterms:modified xsi:type="dcterms:W3CDTF">2019-10-31T09:36:59Z</dcterms:modified>
</cp:coreProperties>
</file>