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51"/>
  </p:normalViewPr>
  <p:slideViewPr>
    <p:cSldViewPr snapToGrid="0" snapToObjects="1" showGuides="1">
      <p:cViewPr varScale="1">
        <p:scale>
          <a:sx n="138" d="100"/>
          <a:sy n="138" d="100"/>
        </p:scale>
        <p:origin x="11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16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96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28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5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37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7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3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36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73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77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4C49-761D-CD4D-B697-D7C8C818216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93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7FE034C-583C-6841-A9ED-E521B3AF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491"/>
            <a:ext cx="7886700" cy="11083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32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UPPAALL</a:t>
            </a:r>
            <a:r>
              <a:rPr lang="ja-JP" altLang="en-US" sz="32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による交差点における</a:t>
            </a:r>
            <a:endParaRPr lang="en-US" altLang="ja-JP" sz="32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0" indent="0" algn="ctr">
              <a:buNone/>
            </a:pPr>
            <a:r>
              <a:rPr lang="ja-JP" altLang="en-US" sz="3200">
                <a:latin typeface="Hiragino Sans W4" panose="020B0400000000000000" pitchFamily="34" charset="-128"/>
                <a:ea typeface="Hiragino Sans W4" panose="020B0400000000000000" pitchFamily="34" charset="-128"/>
              </a:rPr>
              <a:t>自動運転車群のモデル化と検証</a:t>
            </a:r>
            <a:endParaRPr kumimoji="1" lang="ja-JP" altLang="en-US" sz="3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E812E4E-47FC-4B4C-9420-42FF08442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327"/>
            <a:ext cx="4396509" cy="6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12</Words>
  <Application>Microsoft Macintosh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Hiragino Sans W4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佐原　優衣</dc:creator>
  <cp:lastModifiedBy>佐原　優衣</cp:lastModifiedBy>
  <cp:revision>3</cp:revision>
  <dcterms:created xsi:type="dcterms:W3CDTF">2019-10-31T09:37:08Z</dcterms:created>
  <dcterms:modified xsi:type="dcterms:W3CDTF">2019-10-31T10:31:38Z</dcterms:modified>
</cp:coreProperties>
</file>