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30279975" cy="42808525"/>
  <p:notesSz cx="6858000" cy="9144000"/>
  <p:defaultTextStyle>
    <a:defPPr>
      <a:defRPr lang="ja-JP"/>
    </a:defPPr>
    <a:lvl1pPr marL="0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1pPr>
    <a:lvl2pPr marL="1834285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2pPr>
    <a:lvl3pPr marL="3668569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3pPr>
    <a:lvl4pPr marL="5502854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4pPr>
    <a:lvl5pPr marL="7337138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5pPr>
    <a:lvl6pPr marL="9171424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6pPr>
    <a:lvl7pPr marL="11005707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7pPr>
    <a:lvl8pPr marL="12839993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8pPr>
    <a:lvl9pPr marL="14674276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4">
          <p15:clr>
            <a:srgbClr val="A4A3A4"/>
          </p15:clr>
        </p15:guide>
        <p15:guide id="2" pos="95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96"/>
    <p:restoredTop sz="94660"/>
  </p:normalViewPr>
  <p:slideViewPr>
    <p:cSldViewPr>
      <p:cViewPr varScale="1">
        <p:scale>
          <a:sx n="30" d="100"/>
          <a:sy n="30" d="100"/>
        </p:scale>
        <p:origin x="2008" y="288"/>
      </p:cViewPr>
      <p:guideLst>
        <p:guide orient="horz" pos="13484"/>
        <p:guide pos="95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70999" y="13298394"/>
            <a:ext cx="25737980" cy="9176088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41998" y="24258165"/>
            <a:ext cx="21195984" cy="109399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3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68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02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3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7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005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39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74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2019/10/18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2019/10/18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0507385" y="12604735"/>
            <a:ext cx="18777788" cy="268464944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174014" y="12604735"/>
            <a:ext cx="55828703" cy="268464944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2019/10/18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2019/10/18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910" y="27508446"/>
            <a:ext cx="25737980" cy="8502248"/>
          </a:xfrm>
        </p:spPr>
        <p:txBody>
          <a:bodyPr anchor="t"/>
          <a:lstStyle>
            <a:lvl1pPr algn="l">
              <a:defRPr sz="159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391910" y="18144085"/>
            <a:ext cx="25737980" cy="9364361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34285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2pPr>
            <a:lvl3pPr marL="366856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502854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733713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9171424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11005707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2839993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4674276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2019/10/18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174012" y="73418607"/>
            <a:ext cx="37303248" cy="20765107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1981926" y="73418607"/>
            <a:ext cx="37303248" cy="20765107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2019/10/18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4003" y="1714328"/>
            <a:ext cx="27251978" cy="713475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514003" y="9582378"/>
            <a:ext cx="13378913" cy="3993479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34285" indent="0">
              <a:buNone/>
              <a:defRPr sz="8000" b="1"/>
            </a:lvl2pPr>
            <a:lvl3pPr marL="3668569" indent="0">
              <a:buNone/>
              <a:defRPr sz="7300" b="1"/>
            </a:lvl3pPr>
            <a:lvl4pPr marL="5502854" indent="0">
              <a:buNone/>
              <a:defRPr sz="6400" b="1"/>
            </a:lvl4pPr>
            <a:lvl5pPr marL="7337138" indent="0">
              <a:buNone/>
              <a:defRPr sz="6400" b="1"/>
            </a:lvl5pPr>
            <a:lvl6pPr marL="9171424" indent="0">
              <a:buNone/>
              <a:defRPr sz="6400" b="1"/>
            </a:lvl6pPr>
            <a:lvl7pPr marL="11005707" indent="0">
              <a:buNone/>
              <a:defRPr sz="6400" b="1"/>
            </a:lvl7pPr>
            <a:lvl8pPr marL="12839993" indent="0">
              <a:buNone/>
              <a:defRPr sz="6400" b="1"/>
            </a:lvl8pPr>
            <a:lvl9pPr marL="14674276" indent="0">
              <a:buNone/>
              <a:defRPr sz="64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514003" y="13575854"/>
            <a:ext cx="13378913" cy="24664453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3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5381810" y="9582378"/>
            <a:ext cx="13384169" cy="3993479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34285" indent="0">
              <a:buNone/>
              <a:defRPr sz="8000" b="1"/>
            </a:lvl2pPr>
            <a:lvl3pPr marL="3668569" indent="0">
              <a:buNone/>
              <a:defRPr sz="7300" b="1"/>
            </a:lvl3pPr>
            <a:lvl4pPr marL="5502854" indent="0">
              <a:buNone/>
              <a:defRPr sz="6400" b="1"/>
            </a:lvl4pPr>
            <a:lvl5pPr marL="7337138" indent="0">
              <a:buNone/>
              <a:defRPr sz="6400" b="1"/>
            </a:lvl5pPr>
            <a:lvl6pPr marL="9171424" indent="0">
              <a:buNone/>
              <a:defRPr sz="6400" b="1"/>
            </a:lvl6pPr>
            <a:lvl7pPr marL="11005707" indent="0">
              <a:buNone/>
              <a:defRPr sz="6400" b="1"/>
            </a:lvl7pPr>
            <a:lvl8pPr marL="12839993" indent="0">
              <a:buNone/>
              <a:defRPr sz="6400" b="1"/>
            </a:lvl8pPr>
            <a:lvl9pPr marL="14674276" indent="0">
              <a:buNone/>
              <a:defRPr sz="64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15381810" y="13575854"/>
            <a:ext cx="13384169" cy="24664453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3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2019/10/18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2019/10/18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2019/10/18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4003" y="1704413"/>
            <a:ext cx="9961905" cy="7253666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838632" y="1704421"/>
            <a:ext cx="16927348" cy="36535889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514003" y="8958086"/>
            <a:ext cx="9961905" cy="29282224"/>
          </a:xfrm>
        </p:spPr>
        <p:txBody>
          <a:bodyPr/>
          <a:lstStyle>
            <a:lvl1pPr marL="0" indent="0">
              <a:buNone/>
              <a:defRPr sz="5700"/>
            </a:lvl1pPr>
            <a:lvl2pPr marL="1834285" indent="0">
              <a:buNone/>
              <a:defRPr sz="4800"/>
            </a:lvl2pPr>
            <a:lvl3pPr marL="3668569" indent="0">
              <a:buNone/>
              <a:defRPr sz="4000"/>
            </a:lvl3pPr>
            <a:lvl4pPr marL="5502854" indent="0">
              <a:buNone/>
              <a:defRPr sz="3600"/>
            </a:lvl4pPr>
            <a:lvl5pPr marL="7337138" indent="0">
              <a:buNone/>
              <a:defRPr sz="3600"/>
            </a:lvl5pPr>
            <a:lvl6pPr marL="9171424" indent="0">
              <a:buNone/>
              <a:defRPr sz="3600"/>
            </a:lvl6pPr>
            <a:lvl7pPr marL="11005707" indent="0">
              <a:buNone/>
              <a:defRPr sz="3600"/>
            </a:lvl7pPr>
            <a:lvl8pPr marL="12839993" indent="0">
              <a:buNone/>
              <a:defRPr sz="3600"/>
            </a:lvl8pPr>
            <a:lvl9pPr marL="14674276" indent="0">
              <a:buNone/>
              <a:defRPr sz="3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2019/10/18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35089" y="29965971"/>
            <a:ext cx="18167985" cy="35376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5935089" y="3825022"/>
            <a:ext cx="18167985" cy="25685115"/>
          </a:xfrm>
        </p:spPr>
        <p:txBody>
          <a:bodyPr/>
          <a:lstStyle>
            <a:lvl1pPr marL="0" indent="0">
              <a:buNone/>
              <a:defRPr sz="12800"/>
            </a:lvl1pPr>
            <a:lvl2pPr marL="1834285" indent="0">
              <a:buNone/>
              <a:defRPr sz="11200"/>
            </a:lvl2pPr>
            <a:lvl3pPr marL="3668569" indent="0">
              <a:buNone/>
              <a:defRPr sz="9600"/>
            </a:lvl3pPr>
            <a:lvl4pPr marL="5502854" indent="0">
              <a:buNone/>
              <a:defRPr sz="8000"/>
            </a:lvl4pPr>
            <a:lvl5pPr marL="7337138" indent="0">
              <a:buNone/>
              <a:defRPr sz="8000"/>
            </a:lvl5pPr>
            <a:lvl6pPr marL="9171424" indent="0">
              <a:buNone/>
              <a:defRPr sz="8000"/>
            </a:lvl6pPr>
            <a:lvl7pPr marL="11005707" indent="0">
              <a:buNone/>
              <a:defRPr sz="8000"/>
            </a:lvl7pPr>
            <a:lvl8pPr marL="12839993" indent="0">
              <a:buNone/>
              <a:defRPr sz="8000"/>
            </a:lvl8pPr>
            <a:lvl9pPr marL="14674276" indent="0">
              <a:buNone/>
              <a:defRPr sz="8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935089" y="33503622"/>
            <a:ext cx="18167985" cy="5024052"/>
          </a:xfrm>
        </p:spPr>
        <p:txBody>
          <a:bodyPr/>
          <a:lstStyle>
            <a:lvl1pPr marL="0" indent="0">
              <a:buNone/>
              <a:defRPr sz="5700"/>
            </a:lvl1pPr>
            <a:lvl2pPr marL="1834285" indent="0">
              <a:buNone/>
              <a:defRPr sz="4800"/>
            </a:lvl2pPr>
            <a:lvl3pPr marL="3668569" indent="0">
              <a:buNone/>
              <a:defRPr sz="4000"/>
            </a:lvl3pPr>
            <a:lvl4pPr marL="5502854" indent="0">
              <a:buNone/>
              <a:defRPr sz="3600"/>
            </a:lvl4pPr>
            <a:lvl5pPr marL="7337138" indent="0">
              <a:buNone/>
              <a:defRPr sz="3600"/>
            </a:lvl5pPr>
            <a:lvl6pPr marL="9171424" indent="0">
              <a:buNone/>
              <a:defRPr sz="3600"/>
            </a:lvl6pPr>
            <a:lvl7pPr marL="11005707" indent="0">
              <a:buNone/>
              <a:defRPr sz="3600"/>
            </a:lvl7pPr>
            <a:lvl8pPr marL="12839993" indent="0">
              <a:buNone/>
              <a:defRPr sz="3600"/>
            </a:lvl8pPr>
            <a:lvl9pPr marL="14674276" indent="0">
              <a:buNone/>
              <a:defRPr sz="3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2019/10/18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1514003" y="1714328"/>
            <a:ext cx="27251978" cy="7134755"/>
          </a:xfrm>
          <a:prstGeom prst="rect">
            <a:avLst/>
          </a:prstGeom>
        </p:spPr>
        <p:txBody>
          <a:bodyPr vert="horz" lIns="366856" tIns="183430" rIns="366856" bIns="18343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514003" y="9988661"/>
            <a:ext cx="27251978" cy="28251646"/>
          </a:xfrm>
          <a:prstGeom prst="rect">
            <a:avLst/>
          </a:prstGeom>
        </p:spPr>
        <p:txBody>
          <a:bodyPr vert="horz" lIns="366856" tIns="183430" rIns="366856" bIns="18343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514002" y="39677169"/>
            <a:ext cx="7065327" cy="2279157"/>
          </a:xfrm>
          <a:prstGeom prst="rect">
            <a:avLst/>
          </a:prstGeom>
        </p:spPr>
        <p:txBody>
          <a:bodyPr vert="horz" lIns="366856" tIns="183430" rIns="366856" bIns="18343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A01BE-B01F-4BF7-B98B-637D558E7802}" type="datetimeFigureOut">
              <a:rPr kumimoji="1" lang="ja-JP" altLang="en-US" smtClean="0"/>
              <a:pPr/>
              <a:t>2019/10/18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0345659" y="39677169"/>
            <a:ext cx="9588659" cy="2279157"/>
          </a:xfrm>
          <a:prstGeom prst="rect">
            <a:avLst/>
          </a:prstGeom>
        </p:spPr>
        <p:txBody>
          <a:bodyPr vert="horz" lIns="366856" tIns="183430" rIns="366856" bIns="18343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1700653" y="39677169"/>
            <a:ext cx="7065327" cy="2279157"/>
          </a:xfrm>
          <a:prstGeom prst="rect">
            <a:avLst/>
          </a:prstGeom>
        </p:spPr>
        <p:txBody>
          <a:bodyPr vert="horz" lIns="366856" tIns="183430" rIns="366856" bIns="18343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68569" rtl="0" eaLnBrk="1" latinLnBrk="0" hangingPunct="1">
        <a:spcBef>
          <a:spcPct val="0"/>
        </a:spcBef>
        <a:buNone/>
        <a:defRPr kumimoji="1"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5714" indent="-1375714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80713" indent="-1146429" algn="l" defTabSz="3668569" rtl="0" eaLnBrk="1" latinLnBrk="0" hangingPunct="1">
        <a:spcBef>
          <a:spcPct val="20000"/>
        </a:spcBef>
        <a:buFont typeface="Arial" pitchFamily="34" charset="0"/>
        <a:buChar char="–"/>
        <a:defRPr kumimoji="1"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85711" indent="-917141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19997" indent="-917141" algn="l" defTabSz="3668569" rtl="0" eaLnBrk="1" latinLnBrk="0" hangingPunct="1">
        <a:spcBef>
          <a:spcPct val="20000"/>
        </a:spcBef>
        <a:buFont typeface="Arial" pitchFamily="34" charset="0"/>
        <a:buChar char="–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54281" indent="-917141" algn="l" defTabSz="3668569" rtl="0" eaLnBrk="1" latinLnBrk="0" hangingPunct="1">
        <a:spcBef>
          <a:spcPct val="20000"/>
        </a:spcBef>
        <a:buFont typeface="Arial" pitchFamily="34" charset="0"/>
        <a:buChar char="»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88565" indent="-917141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922849" indent="-917141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57135" indent="-917141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91420" indent="-917141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834285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2pPr>
      <a:lvl3pPr marL="3668569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3pPr>
      <a:lvl4pPr marL="5502854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337138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171424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1005707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839993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674276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ybig.net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ybig.net/data/checkpp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1527588" y="24683913"/>
            <a:ext cx="7200000" cy="720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046642" y="26558094"/>
            <a:ext cx="1274541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500" b="1" dirty="0">
                <a:latin typeface="ＭＳ ゴシック" pitchFamily="49" charset="-128"/>
                <a:ea typeface="ＭＳ ゴシック" pitchFamily="49" charset="-128"/>
              </a:rPr>
              <a:t>ご参考）</a:t>
            </a:r>
            <a:endParaRPr lang="en-US" altLang="ja-JP" sz="6500" b="1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ja-JP" altLang="en-US" sz="6500" dirty="0">
                <a:latin typeface="ＭＳ ゴシック" pitchFamily="49" charset="-128"/>
                <a:ea typeface="ＭＳ ゴシック" pitchFamily="49" charset="-128"/>
              </a:rPr>
              <a:t>←演題番号スペースを設ける</a:t>
            </a:r>
            <a:endParaRPr lang="en-US" altLang="ja-JP" sz="650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ja-JP" altLang="en-US" sz="6500" dirty="0">
                <a:latin typeface="ＭＳ ゴシック" pitchFamily="49" charset="-128"/>
                <a:ea typeface="ＭＳ ゴシック" pitchFamily="49" charset="-128"/>
              </a:rPr>
              <a:t>　場合に、サイズの目安として</a:t>
            </a:r>
            <a:endParaRPr lang="en-US" altLang="ja-JP" sz="650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ja-JP" altLang="en-US" sz="6500" dirty="0">
                <a:latin typeface="ＭＳ ゴシック" pitchFamily="49" charset="-128"/>
                <a:ea typeface="ＭＳ ゴシック" pitchFamily="49" charset="-128"/>
              </a:rPr>
              <a:t>　ご利用ください。</a:t>
            </a:r>
            <a:endParaRPr lang="en-US" altLang="ja-JP" sz="65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2326788" y="27764807"/>
            <a:ext cx="56016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ja-JP" sz="7000">
                <a:latin typeface="ＭＳ ゴシック" pitchFamily="49" charset="-128"/>
                <a:ea typeface="ＭＳ ゴシック" pitchFamily="49" charset="-128"/>
              </a:rPr>
              <a:t>20×20cm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31527588" y="7583134"/>
            <a:ext cx="17816199" cy="15223825"/>
            <a:chOff x="31527588" y="7583134"/>
            <a:chExt cx="17816199" cy="15223825"/>
          </a:xfrm>
        </p:grpSpPr>
        <p:sp>
          <p:nvSpPr>
            <p:cNvPr id="27" name="テキスト ボックス 26"/>
            <p:cNvSpPr txBox="1"/>
            <p:nvPr/>
          </p:nvSpPr>
          <p:spPr>
            <a:xfrm>
              <a:off x="31527588" y="11738347"/>
              <a:ext cx="16200000" cy="13849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9000" b="1" dirty="0">
                  <a:latin typeface="ＭＳ ゴシック" pitchFamily="49" charset="-128"/>
                  <a:ea typeface="ＭＳ ゴシック" pitchFamily="49" charset="-128"/>
                </a:rPr>
                <a:t>A0</a:t>
              </a: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31527588" y="13581617"/>
              <a:ext cx="16200000" cy="540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lIns="0" tIns="648000" rIns="0" bIns="648000" rtlCol="0">
              <a:spAutoFit/>
            </a:bodyPr>
            <a:lstStyle/>
            <a:p>
              <a:pPr algn="ctr"/>
              <a:r>
                <a:rPr lang="ja-JP" altLang="en-US" sz="9000">
                  <a:latin typeface="ＭＳ ゴシック" pitchFamily="49" charset="-128"/>
                  <a:ea typeface="ＭＳ ゴシック" pitchFamily="49" charset="-128"/>
                </a:rPr>
                <a:t>ページ設定</a:t>
              </a:r>
              <a:r>
                <a:rPr lang="en-US" altLang="ja-JP" sz="9000" b="1" baseline="40000">
                  <a:latin typeface="ＭＳ ゴシック" pitchFamily="49" charset="-128"/>
                  <a:ea typeface="ＭＳ ゴシック" pitchFamily="49" charset="-128"/>
                </a:rPr>
                <a:t>※</a:t>
              </a:r>
              <a:endParaRPr lang="en-US" altLang="ja-JP" sz="9000">
                <a:latin typeface="ＭＳ ゴシック" pitchFamily="49" charset="-128"/>
                <a:ea typeface="ＭＳ ゴシック" pitchFamily="49" charset="-128"/>
              </a:endParaRPr>
            </a:p>
            <a:p>
              <a:pPr algn="ctr"/>
              <a:r>
                <a:rPr lang="ja-JP" altLang="en-US" sz="9000">
                  <a:latin typeface="ＭＳ ゴシック" pitchFamily="49" charset="-128"/>
                  <a:ea typeface="ＭＳ ゴシック" pitchFamily="49" charset="-128"/>
                </a:rPr>
                <a:t>幅　  </a:t>
              </a:r>
              <a:r>
                <a:rPr lang="en-US" altLang="ja-JP" sz="9000">
                  <a:latin typeface="ＭＳ ゴシック" pitchFamily="49" charset="-128"/>
                  <a:ea typeface="ＭＳ ゴシック" pitchFamily="49" charset="-128"/>
                </a:rPr>
                <a:t>84.1cm</a:t>
              </a:r>
            </a:p>
            <a:p>
              <a:pPr algn="ctr"/>
              <a:r>
                <a:rPr lang="ja-JP" altLang="en-US" sz="9000">
                  <a:latin typeface="ＭＳ ゴシック" pitchFamily="49" charset="-128"/>
                  <a:ea typeface="ＭＳ ゴシック" pitchFamily="49" charset="-128"/>
                </a:rPr>
                <a:t>高さ </a:t>
              </a:r>
              <a:r>
                <a:rPr lang="en-US" altLang="ja-JP" sz="9000">
                  <a:latin typeface="ＭＳ ゴシック" pitchFamily="49" charset="-128"/>
                  <a:ea typeface="ＭＳ ゴシック" pitchFamily="49" charset="-128"/>
                </a:rPr>
                <a:t>118.9cm</a:t>
              </a: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31527588" y="19713805"/>
              <a:ext cx="17816199" cy="30931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ja-JP" sz="6500" b="1" dirty="0">
                  <a:latin typeface="ＭＳ ゴシック" pitchFamily="49" charset="-128"/>
                  <a:ea typeface="ＭＳ ゴシック" pitchFamily="49" charset="-128"/>
                </a:rPr>
                <a:t>※</a:t>
              </a:r>
              <a:r>
                <a:rPr lang="en-US" altLang="ja-JP" sz="6500" dirty="0">
                  <a:latin typeface="ＭＳ ゴシック" pitchFamily="49" charset="-128"/>
                  <a:ea typeface="ＭＳ ゴシック" pitchFamily="49" charset="-128"/>
                </a:rPr>
                <a:t>PowerPoint</a:t>
              </a:r>
              <a:r>
                <a:rPr lang="ja-JP" altLang="en-US" sz="6500" dirty="0">
                  <a:latin typeface="ＭＳ ゴシック" pitchFamily="49" charset="-128"/>
                  <a:ea typeface="ＭＳ ゴシック" pitchFamily="49" charset="-128"/>
                </a:rPr>
                <a:t>のバージョンによっては数値に</a:t>
              </a:r>
              <a:endParaRPr lang="en-US" altLang="ja-JP" sz="6500" dirty="0">
                <a:latin typeface="ＭＳ ゴシック" pitchFamily="49" charset="-128"/>
                <a:ea typeface="ＭＳ ゴシック" pitchFamily="49" charset="-128"/>
              </a:endParaRPr>
            </a:p>
            <a:p>
              <a:r>
                <a:rPr lang="ja-JP" altLang="en-US" sz="6500" dirty="0">
                  <a:latin typeface="ＭＳ ゴシック" pitchFamily="49" charset="-128"/>
                  <a:ea typeface="ＭＳ ゴシック" pitchFamily="49" charset="-128"/>
                </a:rPr>
                <a:t>　若干誤差が生じている場合がありますが、</a:t>
              </a:r>
              <a:endParaRPr lang="en-US" altLang="ja-JP" sz="6500" dirty="0">
                <a:latin typeface="ＭＳ ゴシック" pitchFamily="49" charset="-128"/>
                <a:ea typeface="ＭＳ ゴシック" pitchFamily="49" charset="-128"/>
              </a:endParaRPr>
            </a:p>
            <a:p>
              <a:r>
                <a:rPr lang="ja-JP" altLang="en-US" sz="6500" dirty="0">
                  <a:latin typeface="ＭＳ ゴシック" pitchFamily="49" charset="-128"/>
                  <a:ea typeface="ＭＳ ゴシック" pitchFamily="49" charset="-128"/>
                </a:rPr>
                <a:t>　そのまま作成いただいて問題ございません。</a:t>
              </a:r>
              <a:endParaRPr lang="en-US" altLang="ja-JP" sz="6500" dirty="0">
                <a:latin typeface="ＭＳ ゴシック" pitchFamily="49" charset="-128"/>
                <a:ea typeface="ＭＳ ゴシック" pitchFamily="49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3B361B3-BE50-4248-9FB6-8855D0C68134}"/>
                </a:ext>
              </a:extLst>
            </p:cNvPr>
            <p:cNvSpPr/>
            <p:nvPr/>
          </p:nvSpPr>
          <p:spPr>
            <a:xfrm>
              <a:off x="39118651" y="7583134"/>
              <a:ext cx="1000962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6000" b="1" dirty="0">
                  <a:latin typeface="ＭＳ ゴシック" pitchFamily="49" charset="-128"/>
                  <a:ea typeface="ＭＳ ゴシック" pitchFamily="49" charset="-128"/>
                  <a:hlinkClick r:id="rId2"/>
                </a:rPr>
                <a:t>https://www.cybig.net/</a:t>
              </a:r>
              <a:endParaRPr lang="en-US" altLang="ja-JP" sz="6000" b="1" dirty="0">
                <a:latin typeface="ＭＳ ゴシック" pitchFamily="49" charset="-128"/>
                <a:ea typeface="ＭＳ ゴシック" pitchFamily="49" charset="-128"/>
              </a:endParaRPr>
            </a:p>
          </p:txBody>
        </p: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5B6FFE6A-B6C8-456B-BF6B-EF1238FE6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27589" y="7617710"/>
              <a:ext cx="7415094" cy="2780661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82D8F84-5D1F-456E-B820-CC5EE7A3FF42}"/>
                </a:ext>
              </a:extLst>
            </p:cNvPr>
            <p:cNvSpPr txBox="1"/>
            <p:nvPr/>
          </p:nvSpPr>
          <p:spPr>
            <a:xfrm>
              <a:off x="39191174" y="8951702"/>
              <a:ext cx="9359040" cy="14157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ja-JP" altLang="en-US" sz="9200" b="1" dirty="0">
                  <a:ln w="28575">
                    <a:solidFill>
                      <a:srgbClr val="014099"/>
                    </a:solidFill>
                  </a:ln>
                  <a:solidFill>
                    <a:schemeClr val="bg1"/>
                  </a:solidFill>
                  <a:latin typeface="ＭＳ ゴシック" pitchFamily="49" charset="-128"/>
                  <a:ea typeface="ＭＳ ゴシック" pitchFamily="49" charset="-128"/>
                </a:rPr>
                <a:t>テンプレート</a:t>
              </a:r>
              <a:endParaRPr lang="en-US" altLang="ja-JP" sz="9200" b="1" dirty="0">
                <a:ln w="28575">
                  <a:solidFill>
                    <a:srgbClr val="014099"/>
                  </a:solidFill>
                </a:ln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2A2DD4D-2470-4DCB-B469-D33FF0C969A2}"/>
              </a:ext>
            </a:extLst>
          </p:cNvPr>
          <p:cNvSpPr/>
          <p:nvPr/>
        </p:nvSpPr>
        <p:spPr>
          <a:xfrm>
            <a:off x="31527588" y="33929209"/>
            <a:ext cx="2073830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500" dirty="0">
                <a:latin typeface="ＭＳ ゴシック" pitchFamily="49" charset="-128"/>
                <a:ea typeface="ＭＳ ゴシック" pitchFamily="49" charset="-128"/>
              </a:rPr>
              <a:t>データ作成における注意点については、</a:t>
            </a:r>
          </a:p>
          <a:p>
            <a:r>
              <a:rPr lang="ja-JP" altLang="en-US" sz="6500" dirty="0">
                <a:latin typeface="ＭＳ ゴシック" pitchFamily="49" charset="-128"/>
                <a:ea typeface="ＭＳ ゴシック" pitchFamily="49" charset="-128"/>
                <a:hlinkClick r:id="rId4"/>
              </a:rPr>
              <a:t>ご入稿前のチェックポイント</a:t>
            </a:r>
            <a:r>
              <a:rPr lang="ja-JP" altLang="en-US" sz="6500" dirty="0">
                <a:latin typeface="ＭＳ ゴシック" pitchFamily="49" charset="-128"/>
                <a:ea typeface="ＭＳ ゴシック" pitchFamily="49" charset="-128"/>
              </a:rPr>
              <a:t>をご参照ください。</a:t>
            </a:r>
            <a:endParaRPr lang="en-US" altLang="ja-JP" sz="650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ja-JP" altLang="en-US" sz="6500" dirty="0">
                <a:latin typeface="ＭＳ ゴシック" pitchFamily="49" charset="-128"/>
                <a:ea typeface="ＭＳ ゴシック" pitchFamily="49" charset="-128"/>
              </a:rPr>
              <a:t>（↑右クリックで“ハイパーリンクを開く”を選択）</a:t>
            </a:r>
            <a:endParaRPr lang="en-US" altLang="ja-JP" sz="6500" dirty="0">
              <a:latin typeface="ＭＳ ゴシック" pitchFamily="49" charset="-128"/>
              <a:ea typeface="ＭＳ ゴシック" pitchFamily="49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ADF89-3BB8-604E-9867-419D665A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003" y="1714329"/>
            <a:ext cx="27251978" cy="51443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11000" dirty="0"/>
              <a:t>UPPAAL</a:t>
            </a:r>
            <a:r>
              <a:rPr kumimoji="1" lang="ja-JP" altLang="en-US" sz="11000"/>
              <a:t>による交差点における自動運転車群のモデル化と検証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6F7BB2-80A0-2940-BFCB-E3B5FCA8A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003" y="7290695"/>
            <a:ext cx="27251978" cy="561662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9600"/>
              <a:t>自動運転車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12D3AA7-30C4-464C-90F9-66CB276961DF}"/>
              </a:ext>
            </a:extLst>
          </p:cNvPr>
          <p:cNvSpPr txBox="1">
            <a:spLocks/>
          </p:cNvSpPr>
          <p:nvPr/>
        </p:nvSpPr>
        <p:spPr>
          <a:xfrm>
            <a:off x="1515586" y="13339366"/>
            <a:ext cx="13625989" cy="223224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366856" tIns="183430" rIns="366856" bIns="183430" rtlCol="0">
            <a:normAutofit/>
          </a:bodyPr>
          <a:lstStyle>
            <a:lvl1pPr marL="1375714" indent="-1375714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80713" indent="-1146429" algn="l" defTabSz="366856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85711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19997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4281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88565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922849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57135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91420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9600"/>
              <a:t>追従のない交差点モデル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0DDD6AE2-FDA9-2A4F-8700-C03B5EC6DE65}"/>
              </a:ext>
            </a:extLst>
          </p:cNvPr>
          <p:cNvSpPr txBox="1">
            <a:spLocks/>
          </p:cNvSpPr>
          <p:nvPr/>
        </p:nvSpPr>
        <p:spPr>
          <a:xfrm>
            <a:off x="15141575" y="13339364"/>
            <a:ext cx="13627572" cy="223224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366856" tIns="183430" rIns="366856" bIns="183430" rtlCol="0">
            <a:normAutofit/>
          </a:bodyPr>
          <a:lstStyle>
            <a:lvl1pPr marL="1375714" indent="-1375714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80713" indent="-1146429" algn="l" defTabSz="366856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85711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19997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4281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88565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922849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57135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91420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9600"/>
              <a:t>追従を可能にした交差点モデル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7061DA2-912C-2D44-90FB-D3797B6D2671}"/>
              </a:ext>
            </a:extLst>
          </p:cNvPr>
          <p:cNvSpPr txBox="1">
            <a:spLocks/>
          </p:cNvSpPr>
          <p:nvPr/>
        </p:nvSpPr>
        <p:spPr>
          <a:xfrm>
            <a:off x="1514003" y="36165902"/>
            <a:ext cx="27251978" cy="56166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366856" tIns="183430" rIns="366856" bIns="183430" rtlCol="0">
            <a:normAutofit/>
          </a:bodyPr>
          <a:lstStyle>
            <a:lvl1pPr marL="1375714" indent="-1375714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80713" indent="-1146429" algn="l" defTabSz="366856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85711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19997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4281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88565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922849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57135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91420" indent="-917141" algn="l" defTabSz="366856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9600"/>
              <a:t>自動運転車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5D1140A-840F-3A4F-A0F1-B2FF9BE5108A}"/>
              </a:ext>
            </a:extLst>
          </p:cNvPr>
          <p:cNvSpPr txBox="1"/>
          <p:nvPr/>
        </p:nvSpPr>
        <p:spPr>
          <a:xfrm>
            <a:off x="3978747" y="41782525"/>
            <a:ext cx="25130792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/>
              <a:t>計測自動制御　システム・情報部門学術講演会</a:t>
            </a:r>
            <a:r>
              <a:rPr kumimoji="1" lang="en-US" altLang="ja-JP" dirty="0"/>
              <a:t>2019</a:t>
            </a:r>
            <a:r>
              <a:rPr kumimoji="1" lang="ja-JP" altLang="en-US"/>
              <a:t>（千葉大学）</a:t>
            </a:r>
          </a:p>
        </p:txBody>
      </p:sp>
    </p:spTree>
    <p:extLst>
      <p:ext uri="{BB962C8B-B14F-4D97-AF65-F5344CB8AC3E}">
        <p14:creationId xmlns:p14="http://schemas.microsoft.com/office/powerpoint/2010/main" val="151176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92</Words>
  <Application>Microsoft Macintosh PowerPoint</Application>
  <PresentationFormat>ユーザー設定</PresentationFormat>
  <Paragraphs>23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ＭＳ ゴシック</vt:lpstr>
      <vt:lpstr>Arial</vt:lpstr>
      <vt:lpstr>Calibri</vt:lpstr>
      <vt:lpstr>Office テーマ</vt:lpstr>
      <vt:lpstr>PowerPoint プレゼンテーション</vt:lpstr>
      <vt:lpstr>UPPAALによる交差点における自動運転車群のモデル化と検証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cybignet</dc:creator>
  <cp:lastModifiedBy>佐原　優衣</cp:lastModifiedBy>
  <cp:revision>40</cp:revision>
  <dcterms:created xsi:type="dcterms:W3CDTF">2013-06-11T08:36:10Z</dcterms:created>
  <dcterms:modified xsi:type="dcterms:W3CDTF">2019-10-18T10:04:34Z</dcterms:modified>
</cp:coreProperties>
</file>