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64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5"/>
    <p:restoredTop sz="94632"/>
  </p:normalViewPr>
  <p:slideViewPr>
    <p:cSldViewPr snapToGrid="0" snapToObjects="1">
      <p:cViewPr varScale="1">
        <p:scale>
          <a:sx n="117" d="100"/>
          <a:sy n="117" d="100"/>
        </p:scale>
        <p:origin x="1224" y="168"/>
      </p:cViewPr>
      <p:guideLst>
        <p:guide orient="horz" pos="27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58E85-CF1A-C64D-93E8-803026A0D1DE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52BA9-EFAF-7244-AEB3-A21EC01F9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084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EC1EF-0304-2D48-86E9-C7F7CCA0254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72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71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01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05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80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56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15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5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55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17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93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8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D94B4-09CF-5746-A7BC-392D3451DE3D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37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781B1CF4-E753-224E-97FD-9D458F19A9DD}"/>
              </a:ext>
            </a:extLst>
          </p:cNvPr>
          <p:cNvSpPr/>
          <p:nvPr/>
        </p:nvSpPr>
        <p:spPr>
          <a:xfrm>
            <a:off x="1887069" y="529996"/>
            <a:ext cx="5495365" cy="54953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before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D6B4A4D3-9784-AC4D-B89A-4CAB83389CE4}"/>
              </a:ext>
            </a:extLst>
          </p:cNvPr>
          <p:cNvSpPr/>
          <p:nvPr/>
        </p:nvSpPr>
        <p:spPr>
          <a:xfrm>
            <a:off x="3182471" y="1825398"/>
            <a:ext cx="2904563" cy="29045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passing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5F63CE8-DD56-A34F-BAAD-D0F37F0A5A47}"/>
              </a:ext>
            </a:extLst>
          </p:cNvPr>
          <p:cNvCxnSpPr>
            <a:cxnSpLocks/>
          </p:cNvCxnSpPr>
          <p:nvPr/>
        </p:nvCxnSpPr>
        <p:spPr>
          <a:xfrm>
            <a:off x="3603812" y="-2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BBCC202-0914-374D-BD69-AC6B5B1FD3DA}"/>
              </a:ext>
            </a:extLst>
          </p:cNvPr>
          <p:cNvCxnSpPr/>
          <p:nvPr/>
        </p:nvCxnSpPr>
        <p:spPr>
          <a:xfrm>
            <a:off x="5755341" y="-1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A6B0131-7534-2C48-A9A1-4D0A3CD05433}"/>
              </a:ext>
            </a:extLst>
          </p:cNvPr>
          <p:cNvCxnSpPr/>
          <p:nvPr/>
        </p:nvCxnSpPr>
        <p:spPr>
          <a:xfrm>
            <a:off x="5755341" y="4491315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32AFFB2-D7AD-A243-AF83-997F24F091C6}"/>
              </a:ext>
            </a:extLst>
          </p:cNvPr>
          <p:cNvCxnSpPr/>
          <p:nvPr/>
        </p:nvCxnSpPr>
        <p:spPr>
          <a:xfrm>
            <a:off x="3603812" y="4491315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A065A4C-ED66-5443-B5B1-745E656AB32A}"/>
              </a:ext>
            </a:extLst>
          </p:cNvPr>
          <p:cNvCxnSpPr>
            <a:cxnSpLocks/>
          </p:cNvCxnSpPr>
          <p:nvPr/>
        </p:nvCxnSpPr>
        <p:spPr>
          <a:xfrm>
            <a:off x="1613648" y="199016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E62CB70-B312-EF4D-9822-751D0528D4C3}"/>
              </a:ext>
            </a:extLst>
          </p:cNvPr>
          <p:cNvCxnSpPr>
            <a:cxnSpLocks/>
          </p:cNvCxnSpPr>
          <p:nvPr/>
        </p:nvCxnSpPr>
        <p:spPr>
          <a:xfrm>
            <a:off x="5755341" y="449131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D16F16B-C821-AB4A-8DC6-6F3EC8AC0A09}"/>
              </a:ext>
            </a:extLst>
          </p:cNvPr>
          <p:cNvCxnSpPr>
            <a:cxnSpLocks/>
          </p:cNvCxnSpPr>
          <p:nvPr/>
        </p:nvCxnSpPr>
        <p:spPr>
          <a:xfrm>
            <a:off x="1613649" y="4491315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361C457-A019-DA48-B76A-833D4AA0E70F}"/>
              </a:ext>
            </a:extLst>
          </p:cNvPr>
          <p:cNvCxnSpPr>
            <a:cxnSpLocks/>
          </p:cNvCxnSpPr>
          <p:nvPr/>
        </p:nvCxnSpPr>
        <p:spPr>
          <a:xfrm>
            <a:off x="5755341" y="199016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BE1C210-1BCC-8A48-8048-25B92991EC76}"/>
              </a:ext>
            </a:extLst>
          </p:cNvPr>
          <p:cNvCxnSpPr>
            <a:cxnSpLocks/>
          </p:cNvCxnSpPr>
          <p:nvPr/>
        </p:nvCxnSpPr>
        <p:spPr>
          <a:xfrm>
            <a:off x="4634753" y="0"/>
            <a:ext cx="0" cy="6481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755A748-4C4B-894E-9FE0-DA0448291F6C}"/>
              </a:ext>
            </a:extLst>
          </p:cNvPr>
          <p:cNvCxnSpPr>
            <a:cxnSpLocks/>
          </p:cNvCxnSpPr>
          <p:nvPr/>
        </p:nvCxnSpPr>
        <p:spPr>
          <a:xfrm>
            <a:off x="1613648" y="3277680"/>
            <a:ext cx="6131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2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781B1CF4-E753-224E-97FD-9D458F19A9DD}"/>
              </a:ext>
            </a:extLst>
          </p:cNvPr>
          <p:cNvSpPr/>
          <p:nvPr/>
        </p:nvSpPr>
        <p:spPr>
          <a:xfrm>
            <a:off x="1981199" y="412376"/>
            <a:ext cx="5495365" cy="54953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before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D6B4A4D3-9784-AC4D-B89A-4CAB83389CE4}"/>
              </a:ext>
            </a:extLst>
          </p:cNvPr>
          <p:cNvSpPr/>
          <p:nvPr/>
        </p:nvSpPr>
        <p:spPr>
          <a:xfrm>
            <a:off x="3281082" y="1703293"/>
            <a:ext cx="2904563" cy="29045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passing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5F63CE8-DD56-A34F-BAAD-D0F37F0A5A47}"/>
              </a:ext>
            </a:extLst>
          </p:cNvPr>
          <p:cNvCxnSpPr>
            <a:cxnSpLocks/>
          </p:cNvCxnSpPr>
          <p:nvPr/>
        </p:nvCxnSpPr>
        <p:spPr>
          <a:xfrm>
            <a:off x="3603812" y="-2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BBCC202-0914-374D-BD69-AC6B5B1FD3DA}"/>
              </a:ext>
            </a:extLst>
          </p:cNvPr>
          <p:cNvCxnSpPr/>
          <p:nvPr/>
        </p:nvCxnSpPr>
        <p:spPr>
          <a:xfrm>
            <a:off x="5755341" y="-1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A6B0131-7534-2C48-A9A1-4D0A3CD05433}"/>
              </a:ext>
            </a:extLst>
          </p:cNvPr>
          <p:cNvCxnSpPr/>
          <p:nvPr/>
        </p:nvCxnSpPr>
        <p:spPr>
          <a:xfrm>
            <a:off x="5755341" y="4491315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32AFFB2-D7AD-A243-AF83-997F24F091C6}"/>
              </a:ext>
            </a:extLst>
          </p:cNvPr>
          <p:cNvCxnSpPr/>
          <p:nvPr/>
        </p:nvCxnSpPr>
        <p:spPr>
          <a:xfrm>
            <a:off x="3603812" y="4491315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A065A4C-ED66-5443-B5B1-745E656AB32A}"/>
              </a:ext>
            </a:extLst>
          </p:cNvPr>
          <p:cNvCxnSpPr>
            <a:cxnSpLocks/>
          </p:cNvCxnSpPr>
          <p:nvPr/>
        </p:nvCxnSpPr>
        <p:spPr>
          <a:xfrm>
            <a:off x="1613648" y="199016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E62CB70-B312-EF4D-9822-751D0528D4C3}"/>
              </a:ext>
            </a:extLst>
          </p:cNvPr>
          <p:cNvCxnSpPr>
            <a:cxnSpLocks/>
          </p:cNvCxnSpPr>
          <p:nvPr/>
        </p:nvCxnSpPr>
        <p:spPr>
          <a:xfrm>
            <a:off x="5755341" y="449131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D16F16B-C821-AB4A-8DC6-6F3EC8AC0A09}"/>
              </a:ext>
            </a:extLst>
          </p:cNvPr>
          <p:cNvCxnSpPr>
            <a:cxnSpLocks/>
          </p:cNvCxnSpPr>
          <p:nvPr/>
        </p:nvCxnSpPr>
        <p:spPr>
          <a:xfrm>
            <a:off x="1613649" y="4491315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361C457-A019-DA48-B76A-833D4AA0E70F}"/>
              </a:ext>
            </a:extLst>
          </p:cNvPr>
          <p:cNvCxnSpPr>
            <a:cxnSpLocks/>
          </p:cNvCxnSpPr>
          <p:nvPr/>
        </p:nvCxnSpPr>
        <p:spPr>
          <a:xfrm>
            <a:off x="5755341" y="199016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BE1C210-1BCC-8A48-8048-25B92991EC76}"/>
              </a:ext>
            </a:extLst>
          </p:cNvPr>
          <p:cNvCxnSpPr>
            <a:cxnSpLocks/>
          </p:cNvCxnSpPr>
          <p:nvPr/>
        </p:nvCxnSpPr>
        <p:spPr>
          <a:xfrm>
            <a:off x="4634753" y="0"/>
            <a:ext cx="0" cy="6481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755A748-4C4B-894E-9FE0-DA0448291F6C}"/>
              </a:ext>
            </a:extLst>
          </p:cNvPr>
          <p:cNvCxnSpPr>
            <a:cxnSpLocks/>
          </p:cNvCxnSpPr>
          <p:nvPr/>
        </p:nvCxnSpPr>
        <p:spPr>
          <a:xfrm>
            <a:off x="1613648" y="3277680"/>
            <a:ext cx="6131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下矢印 10">
            <a:extLst>
              <a:ext uri="{FF2B5EF4-FFF2-40B4-BE49-F238E27FC236}">
                <a16:creationId xmlns:a16="http://schemas.microsoft.com/office/drawing/2014/main" id="{7429CE47-4E23-6F49-AFBF-627619601BD9}"/>
              </a:ext>
            </a:extLst>
          </p:cNvPr>
          <p:cNvSpPr/>
          <p:nvPr/>
        </p:nvSpPr>
        <p:spPr>
          <a:xfrm>
            <a:off x="4950695" y="3489152"/>
            <a:ext cx="488704" cy="284198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317E7FB2-9C03-D148-981F-74ED29B4735C}"/>
              </a:ext>
            </a:extLst>
          </p:cNvPr>
          <p:cNvSpPr/>
          <p:nvPr/>
        </p:nvSpPr>
        <p:spPr>
          <a:xfrm rot="16200000">
            <a:off x="2290485" y="2120058"/>
            <a:ext cx="679268" cy="95384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>
            <a:extLst>
              <a:ext uri="{FF2B5EF4-FFF2-40B4-BE49-F238E27FC236}">
                <a16:creationId xmlns:a16="http://schemas.microsoft.com/office/drawing/2014/main" id="{93403B84-7CE1-D54E-B856-57031A6C02A9}"/>
              </a:ext>
            </a:extLst>
          </p:cNvPr>
          <p:cNvSpPr/>
          <p:nvPr/>
        </p:nvSpPr>
        <p:spPr>
          <a:xfrm rot="16200000">
            <a:off x="3791566" y="2125841"/>
            <a:ext cx="488704" cy="1486861"/>
          </a:xfrm>
          <a:prstGeom prst="downArrow">
            <a:avLst/>
          </a:prstGeom>
          <a:noFill/>
          <a:ln w="7620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FC151FBA-9A87-8C48-815E-5572D3148F89}"/>
              </a:ext>
            </a:extLst>
          </p:cNvPr>
          <p:cNvSpPr/>
          <p:nvPr/>
        </p:nvSpPr>
        <p:spPr>
          <a:xfrm>
            <a:off x="4855413" y="2194243"/>
            <a:ext cx="679268" cy="95384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曲折矢印 21">
            <a:extLst>
              <a:ext uri="{FF2B5EF4-FFF2-40B4-BE49-F238E27FC236}">
                <a16:creationId xmlns:a16="http://schemas.microsoft.com/office/drawing/2014/main" id="{FFAF3DFB-6708-CD41-8ED3-C405FBD24961}"/>
              </a:ext>
            </a:extLst>
          </p:cNvPr>
          <p:cNvSpPr/>
          <p:nvPr/>
        </p:nvSpPr>
        <p:spPr>
          <a:xfrm rot="5400000" flipH="1">
            <a:off x="3237127" y="1149508"/>
            <a:ext cx="1272985" cy="1233075"/>
          </a:xfrm>
          <a:prstGeom prst="bentArrow">
            <a:avLst>
              <a:gd name="adj1" fmla="val 14732"/>
              <a:gd name="adj2" fmla="val 20168"/>
              <a:gd name="adj3" fmla="val 25000"/>
              <a:gd name="adj4" fmla="val 43750"/>
            </a:avLst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曲折矢印 23">
            <a:extLst>
              <a:ext uri="{FF2B5EF4-FFF2-40B4-BE49-F238E27FC236}">
                <a16:creationId xmlns:a16="http://schemas.microsoft.com/office/drawing/2014/main" id="{F95C699E-A6AE-3040-94C4-DB4A67160924}"/>
              </a:ext>
            </a:extLst>
          </p:cNvPr>
          <p:cNvSpPr/>
          <p:nvPr/>
        </p:nvSpPr>
        <p:spPr>
          <a:xfrm rot="5400000">
            <a:off x="3321252" y="3089210"/>
            <a:ext cx="2372191" cy="2452533"/>
          </a:xfrm>
          <a:prstGeom prst="bentArrow">
            <a:avLst>
              <a:gd name="adj1" fmla="val 11760"/>
              <a:gd name="adj2" fmla="val 14482"/>
              <a:gd name="adj3" fmla="val 19860"/>
              <a:gd name="adj4" fmla="val 75143"/>
            </a:avLst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禁止 17">
            <a:extLst>
              <a:ext uri="{FF2B5EF4-FFF2-40B4-BE49-F238E27FC236}">
                <a16:creationId xmlns:a16="http://schemas.microsoft.com/office/drawing/2014/main" id="{48008E1F-84BF-B640-924A-A635FAE6A968}"/>
              </a:ext>
            </a:extLst>
          </p:cNvPr>
          <p:cNvSpPr/>
          <p:nvPr/>
        </p:nvSpPr>
        <p:spPr>
          <a:xfrm>
            <a:off x="3510326" y="2686880"/>
            <a:ext cx="926180" cy="92618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2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781B1CF4-E753-224E-97FD-9D458F19A9DD}"/>
              </a:ext>
            </a:extLst>
          </p:cNvPr>
          <p:cNvSpPr/>
          <p:nvPr/>
        </p:nvSpPr>
        <p:spPr>
          <a:xfrm>
            <a:off x="1981199" y="412376"/>
            <a:ext cx="5495365" cy="54953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before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D6B4A4D3-9784-AC4D-B89A-4CAB83389CE4}"/>
              </a:ext>
            </a:extLst>
          </p:cNvPr>
          <p:cNvSpPr/>
          <p:nvPr/>
        </p:nvSpPr>
        <p:spPr>
          <a:xfrm>
            <a:off x="3281082" y="1703293"/>
            <a:ext cx="2904563" cy="29045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passing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5F63CE8-DD56-A34F-BAAD-D0F37F0A5A47}"/>
              </a:ext>
            </a:extLst>
          </p:cNvPr>
          <p:cNvCxnSpPr>
            <a:cxnSpLocks/>
          </p:cNvCxnSpPr>
          <p:nvPr/>
        </p:nvCxnSpPr>
        <p:spPr>
          <a:xfrm>
            <a:off x="3603812" y="-2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BBCC202-0914-374D-BD69-AC6B5B1FD3DA}"/>
              </a:ext>
            </a:extLst>
          </p:cNvPr>
          <p:cNvCxnSpPr/>
          <p:nvPr/>
        </p:nvCxnSpPr>
        <p:spPr>
          <a:xfrm>
            <a:off x="5755341" y="-1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A6B0131-7534-2C48-A9A1-4D0A3CD05433}"/>
              </a:ext>
            </a:extLst>
          </p:cNvPr>
          <p:cNvCxnSpPr/>
          <p:nvPr/>
        </p:nvCxnSpPr>
        <p:spPr>
          <a:xfrm>
            <a:off x="5755341" y="4491315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32AFFB2-D7AD-A243-AF83-997F24F091C6}"/>
              </a:ext>
            </a:extLst>
          </p:cNvPr>
          <p:cNvCxnSpPr/>
          <p:nvPr/>
        </p:nvCxnSpPr>
        <p:spPr>
          <a:xfrm>
            <a:off x="3603812" y="4491315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A065A4C-ED66-5443-B5B1-745E656AB32A}"/>
              </a:ext>
            </a:extLst>
          </p:cNvPr>
          <p:cNvCxnSpPr>
            <a:cxnSpLocks/>
          </p:cNvCxnSpPr>
          <p:nvPr/>
        </p:nvCxnSpPr>
        <p:spPr>
          <a:xfrm>
            <a:off x="1613648" y="199016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E62CB70-B312-EF4D-9822-751D0528D4C3}"/>
              </a:ext>
            </a:extLst>
          </p:cNvPr>
          <p:cNvCxnSpPr>
            <a:cxnSpLocks/>
          </p:cNvCxnSpPr>
          <p:nvPr/>
        </p:nvCxnSpPr>
        <p:spPr>
          <a:xfrm>
            <a:off x="5755341" y="449131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D16F16B-C821-AB4A-8DC6-6F3EC8AC0A09}"/>
              </a:ext>
            </a:extLst>
          </p:cNvPr>
          <p:cNvCxnSpPr>
            <a:cxnSpLocks/>
          </p:cNvCxnSpPr>
          <p:nvPr/>
        </p:nvCxnSpPr>
        <p:spPr>
          <a:xfrm>
            <a:off x="1613649" y="4491315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361C457-A019-DA48-B76A-833D4AA0E70F}"/>
              </a:ext>
            </a:extLst>
          </p:cNvPr>
          <p:cNvCxnSpPr>
            <a:cxnSpLocks/>
          </p:cNvCxnSpPr>
          <p:nvPr/>
        </p:nvCxnSpPr>
        <p:spPr>
          <a:xfrm>
            <a:off x="5755341" y="199016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BE1C210-1BCC-8A48-8048-25B92991EC76}"/>
              </a:ext>
            </a:extLst>
          </p:cNvPr>
          <p:cNvCxnSpPr>
            <a:cxnSpLocks/>
          </p:cNvCxnSpPr>
          <p:nvPr/>
        </p:nvCxnSpPr>
        <p:spPr>
          <a:xfrm>
            <a:off x="4634753" y="0"/>
            <a:ext cx="0" cy="6481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755A748-4C4B-894E-9FE0-DA0448291F6C}"/>
              </a:ext>
            </a:extLst>
          </p:cNvPr>
          <p:cNvCxnSpPr>
            <a:cxnSpLocks/>
          </p:cNvCxnSpPr>
          <p:nvPr/>
        </p:nvCxnSpPr>
        <p:spPr>
          <a:xfrm>
            <a:off x="1613648" y="3277680"/>
            <a:ext cx="6131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>
            <a:extLst>
              <a:ext uri="{FF2B5EF4-FFF2-40B4-BE49-F238E27FC236}">
                <a16:creationId xmlns:a16="http://schemas.microsoft.com/office/drawing/2014/main" id="{FC151FBA-9A87-8C48-815E-5572D3148F89}"/>
              </a:ext>
            </a:extLst>
          </p:cNvPr>
          <p:cNvSpPr/>
          <p:nvPr/>
        </p:nvSpPr>
        <p:spPr>
          <a:xfrm>
            <a:off x="4796244" y="3374643"/>
            <a:ext cx="679268" cy="95384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>
            <a:extLst>
              <a:ext uri="{FF2B5EF4-FFF2-40B4-BE49-F238E27FC236}">
                <a16:creationId xmlns:a16="http://schemas.microsoft.com/office/drawing/2014/main" id="{7429CE47-4E23-6F49-AFBF-627619601BD9}"/>
              </a:ext>
            </a:extLst>
          </p:cNvPr>
          <p:cNvSpPr/>
          <p:nvPr/>
        </p:nvSpPr>
        <p:spPr>
          <a:xfrm>
            <a:off x="4914129" y="4410347"/>
            <a:ext cx="483195" cy="207113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5F28E4B-5945-3348-9E41-EBB4BB44CAB8}"/>
              </a:ext>
            </a:extLst>
          </p:cNvPr>
          <p:cNvSpPr/>
          <p:nvPr/>
        </p:nvSpPr>
        <p:spPr>
          <a:xfrm>
            <a:off x="3803088" y="4752572"/>
            <a:ext cx="679268" cy="9538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>
            <a:extLst>
              <a:ext uri="{FF2B5EF4-FFF2-40B4-BE49-F238E27FC236}">
                <a16:creationId xmlns:a16="http://schemas.microsoft.com/office/drawing/2014/main" id="{FEB59C70-10C0-A74E-80BE-0851BB448E8D}"/>
              </a:ext>
            </a:extLst>
          </p:cNvPr>
          <p:cNvSpPr/>
          <p:nvPr/>
        </p:nvSpPr>
        <p:spPr>
          <a:xfrm rot="10800000">
            <a:off x="3898371" y="915970"/>
            <a:ext cx="488704" cy="3691886"/>
          </a:xfrm>
          <a:prstGeom prst="downArrow">
            <a:avLst/>
          </a:prstGeom>
          <a:noFill/>
          <a:ln w="762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53DDDFA-F591-1043-B30D-EB198039A45F}"/>
              </a:ext>
            </a:extLst>
          </p:cNvPr>
          <p:cNvSpPr/>
          <p:nvPr/>
        </p:nvSpPr>
        <p:spPr>
          <a:xfrm>
            <a:off x="4832044" y="489659"/>
            <a:ext cx="679268" cy="9538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曲折矢印 2">
            <a:extLst>
              <a:ext uri="{FF2B5EF4-FFF2-40B4-BE49-F238E27FC236}">
                <a16:creationId xmlns:a16="http://schemas.microsoft.com/office/drawing/2014/main" id="{B6F5E888-092A-B447-8DCE-3FB776EF159A}"/>
              </a:ext>
            </a:extLst>
          </p:cNvPr>
          <p:cNvSpPr/>
          <p:nvPr/>
        </p:nvSpPr>
        <p:spPr>
          <a:xfrm rot="10800000">
            <a:off x="2743838" y="1637165"/>
            <a:ext cx="2372191" cy="2452533"/>
          </a:xfrm>
          <a:prstGeom prst="bentArrow">
            <a:avLst>
              <a:gd name="adj1" fmla="val 11760"/>
              <a:gd name="adj2" fmla="val 14482"/>
              <a:gd name="adj3" fmla="val 19860"/>
              <a:gd name="adj4" fmla="val 75143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禁止 5">
            <a:extLst>
              <a:ext uri="{FF2B5EF4-FFF2-40B4-BE49-F238E27FC236}">
                <a16:creationId xmlns:a16="http://schemas.microsoft.com/office/drawing/2014/main" id="{2DBE73F1-DEE5-F94D-8EB9-5AADA54DF83C}"/>
              </a:ext>
            </a:extLst>
          </p:cNvPr>
          <p:cNvSpPr/>
          <p:nvPr/>
        </p:nvSpPr>
        <p:spPr>
          <a:xfrm>
            <a:off x="4191642" y="2540836"/>
            <a:ext cx="926180" cy="92618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曲折矢印 12">
            <a:extLst>
              <a:ext uri="{FF2B5EF4-FFF2-40B4-BE49-F238E27FC236}">
                <a16:creationId xmlns:a16="http://schemas.microsoft.com/office/drawing/2014/main" id="{F806E026-BB97-FC41-9A03-3A6BF33634F4}"/>
              </a:ext>
            </a:extLst>
          </p:cNvPr>
          <p:cNvSpPr/>
          <p:nvPr/>
        </p:nvSpPr>
        <p:spPr>
          <a:xfrm rot="10800000" flipH="1">
            <a:off x="5484666" y="1640013"/>
            <a:ext cx="1441910" cy="1500379"/>
          </a:xfrm>
          <a:prstGeom prst="bentArrow">
            <a:avLst>
              <a:gd name="adj1" fmla="val 14732"/>
              <a:gd name="adj2" fmla="val 20168"/>
              <a:gd name="adj3" fmla="val 25000"/>
              <a:gd name="adj4" fmla="val 43750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下矢印 23">
            <a:extLst>
              <a:ext uri="{FF2B5EF4-FFF2-40B4-BE49-F238E27FC236}">
                <a16:creationId xmlns:a16="http://schemas.microsoft.com/office/drawing/2014/main" id="{C1695F0D-C8AD-5748-AB28-7DE10A3FD6A6}"/>
              </a:ext>
            </a:extLst>
          </p:cNvPr>
          <p:cNvSpPr/>
          <p:nvPr/>
        </p:nvSpPr>
        <p:spPr>
          <a:xfrm>
            <a:off x="5024467" y="1634005"/>
            <a:ext cx="483195" cy="1892593"/>
          </a:xfrm>
          <a:prstGeom prst="downArrow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12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40BE4F2-CEBC-A646-B9FB-305ED1A67369}"/>
              </a:ext>
            </a:extLst>
          </p:cNvPr>
          <p:cNvCxnSpPr>
            <a:cxnSpLocks/>
          </p:cNvCxnSpPr>
          <p:nvPr/>
        </p:nvCxnSpPr>
        <p:spPr>
          <a:xfrm>
            <a:off x="3499153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6929E8D-688F-D641-A5A6-703D9CED5C28}"/>
              </a:ext>
            </a:extLst>
          </p:cNvPr>
          <p:cNvCxnSpPr>
            <a:cxnSpLocks/>
          </p:cNvCxnSpPr>
          <p:nvPr/>
        </p:nvCxnSpPr>
        <p:spPr>
          <a:xfrm>
            <a:off x="3499153" y="4675910"/>
            <a:ext cx="0" cy="2182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455C9EF-877D-2747-8388-A0D7B563AEFA}"/>
              </a:ext>
            </a:extLst>
          </p:cNvPr>
          <p:cNvCxnSpPr>
            <a:cxnSpLocks/>
          </p:cNvCxnSpPr>
          <p:nvPr/>
        </p:nvCxnSpPr>
        <p:spPr>
          <a:xfrm>
            <a:off x="6377388" y="4675910"/>
            <a:ext cx="0" cy="2182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244B9F0-4E07-1A4A-9557-673080DF2066}"/>
              </a:ext>
            </a:extLst>
          </p:cNvPr>
          <p:cNvCxnSpPr>
            <a:cxnSpLocks/>
          </p:cNvCxnSpPr>
          <p:nvPr/>
        </p:nvCxnSpPr>
        <p:spPr>
          <a:xfrm>
            <a:off x="6378316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A22795-337F-E744-BF80-1DCFC6F06CF9}"/>
              </a:ext>
            </a:extLst>
          </p:cNvPr>
          <p:cNvCxnSpPr>
            <a:cxnSpLocks/>
          </p:cNvCxnSpPr>
          <p:nvPr/>
        </p:nvCxnSpPr>
        <p:spPr>
          <a:xfrm flipH="1">
            <a:off x="838199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8B3AC5-323C-5D4D-8F6E-5D526EE5CD9A}"/>
              </a:ext>
            </a:extLst>
          </p:cNvPr>
          <p:cNvCxnSpPr>
            <a:cxnSpLocks/>
          </p:cNvCxnSpPr>
          <p:nvPr/>
        </p:nvCxnSpPr>
        <p:spPr>
          <a:xfrm flipH="1">
            <a:off x="838199" y="4675910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F9B5E9-7FBF-474F-A26D-856B8900CD16}"/>
              </a:ext>
            </a:extLst>
          </p:cNvPr>
          <p:cNvCxnSpPr>
            <a:cxnSpLocks/>
          </p:cNvCxnSpPr>
          <p:nvPr/>
        </p:nvCxnSpPr>
        <p:spPr>
          <a:xfrm flipH="1">
            <a:off x="6377388" y="4675910"/>
            <a:ext cx="26973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A4D760E-E77E-AA4E-B624-F82C306B1C6C}"/>
              </a:ext>
            </a:extLst>
          </p:cNvPr>
          <p:cNvCxnSpPr>
            <a:cxnSpLocks/>
          </p:cNvCxnSpPr>
          <p:nvPr/>
        </p:nvCxnSpPr>
        <p:spPr>
          <a:xfrm flipH="1">
            <a:off x="6378316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EA64BF5-B3C1-244D-A38F-461D1124FA48}"/>
              </a:ext>
            </a:extLst>
          </p:cNvPr>
          <p:cNvCxnSpPr>
            <a:cxnSpLocks/>
          </p:cNvCxnSpPr>
          <p:nvPr/>
        </p:nvCxnSpPr>
        <p:spPr>
          <a:xfrm>
            <a:off x="945573" y="3543300"/>
            <a:ext cx="8093697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3894FC3-CDE6-9946-BEC6-C6E277F02AD2}"/>
              </a:ext>
            </a:extLst>
          </p:cNvPr>
          <p:cNvCxnSpPr>
            <a:cxnSpLocks/>
          </p:cNvCxnSpPr>
          <p:nvPr/>
        </p:nvCxnSpPr>
        <p:spPr>
          <a:xfrm flipV="1">
            <a:off x="4922693" y="0"/>
            <a:ext cx="0" cy="671252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/楕円 24">
            <a:extLst>
              <a:ext uri="{FF2B5EF4-FFF2-40B4-BE49-F238E27FC236}">
                <a16:creationId xmlns:a16="http://schemas.microsoft.com/office/drawing/2014/main" id="{81099B5A-C045-8541-B6B7-F78E8489E22C}"/>
              </a:ext>
            </a:extLst>
          </p:cNvPr>
          <p:cNvSpPr/>
          <p:nvPr/>
        </p:nvSpPr>
        <p:spPr>
          <a:xfrm>
            <a:off x="4428599" y="3065318"/>
            <a:ext cx="988188" cy="9559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cross</a:t>
            </a:r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00944632-77FB-F74D-A36A-BAED24314517}"/>
              </a:ext>
            </a:extLst>
          </p:cNvPr>
          <p:cNvSpPr/>
          <p:nvPr/>
        </p:nvSpPr>
        <p:spPr>
          <a:xfrm>
            <a:off x="3573960" y="2287212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lock1</a:t>
            </a:r>
            <a:endParaRPr kumimoji="1" lang="ja-JP" altLang="en-US" sz="1400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841F6E7-6A45-754D-8911-57AA62D4F0D6}"/>
              </a:ext>
            </a:extLst>
          </p:cNvPr>
          <p:cNvSpPr/>
          <p:nvPr/>
        </p:nvSpPr>
        <p:spPr>
          <a:xfrm>
            <a:off x="5412370" y="2287212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lock2</a:t>
            </a:r>
            <a:endParaRPr kumimoji="1" lang="ja-JP" altLang="en-US" sz="1400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48C08920-9A95-274B-93D2-B3CF0CB12D01}"/>
              </a:ext>
            </a:extLst>
          </p:cNvPr>
          <p:cNvSpPr/>
          <p:nvPr/>
        </p:nvSpPr>
        <p:spPr>
          <a:xfrm>
            <a:off x="3573960" y="4028896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lock3</a:t>
            </a:r>
            <a:endParaRPr kumimoji="1" lang="ja-JP" altLang="en-US" sz="1400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12B1DD6A-49C7-6645-BCDB-48494073C224}"/>
              </a:ext>
            </a:extLst>
          </p:cNvPr>
          <p:cNvSpPr/>
          <p:nvPr/>
        </p:nvSpPr>
        <p:spPr>
          <a:xfrm>
            <a:off x="5412370" y="4028896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lock4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422631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9830766-26AC-4147-9FBA-92AE451C8852}"/>
              </a:ext>
            </a:extLst>
          </p:cNvPr>
          <p:cNvSpPr/>
          <p:nvPr/>
        </p:nvSpPr>
        <p:spPr>
          <a:xfrm>
            <a:off x="3603812" y="1990163"/>
            <a:ext cx="2151529" cy="250115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passing</a:t>
            </a:r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FDAAA22-B844-134C-8890-A5B79CDFEC49}"/>
              </a:ext>
            </a:extLst>
          </p:cNvPr>
          <p:cNvSpPr/>
          <p:nvPr/>
        </p:nvSpPr>
        <p:spPr>
          <a:xfrm>
            <a:off x="3603811" y="-4"/>
            <a:ext cx="2151529" cy="199016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before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BF6CD6C-348E-A34B-9140-785D72F0A708}"/>
              </a:ext>
            </a:extLst>
          </p:cNvPr>
          <p:cNvSpPr/>
          <p:nvPr/>
        </p:nvSpPr>
        <p:spPr>
          <a:xfrm>
            <a:off x="1452284" y="1990161"/>
            <a:ext cx="2151529" cy="2501152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before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08FC955-D6BD-D241-A15B-3B972BE05205}"/>
              </a:ext>
            </a:extLst>
          </p:cNvPr>
          <p:cNvSpPr/>
          <p:nvPr/>
        </p:nvSpPr>
        <p:spPr>
          <a:xfrm>
            <a:off x="3603810" y="4491314"/>
            <a:ext cx="2151529" cy="199016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before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658BA72-E48C-2C46-BA63-745F1FEB8C56}"/>
              </a:ext>
            </a:extLst>
          </p:cNvPr>
          <p:cNvSpPr/>
          <p:nvPr/>
        </p:nvSpPr>
        <p:spPr>
          <a:xfrm>
            <a:off x="5755339" y="1990161"/>
            <a:ext cx="2151529" cy="250115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before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5F63CE8-DD56-A34F-BAAD-D0F37F0A5A47}"/>
              </a:ext>
            </a:extLst>
          </p:cNvPr>
          <p:cNvCxnSpPr>
            <a:cxnSpLocks/>
          </p:cNvCxnSpPr>
          <p:nvPr/>
        </p:nvCxnSpPr>
        <p:spPr>
          <a:xfrm>
            <a:off x="3603812" y="-2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BBCC202-0914-374D-BD69-AC6B5B1FD3DA}"/>
              </a:ext>
            </a:extLst>
          </p:cNvPr>
          <p:cNvCxnSpPr/>
          <p:nvPr/>
        </p:nvCxnSpPr>
        <p:spPr>
          <a:xfrm>
            <a:off x="5755341" y="-1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A6B0131-7534-2C48-A9A1-4D0A3CD05433}"/>
              </a:ext>
            </a:extLst>
          </p:cNvPr>
          <p:cNvCxnSpPr/>
          <p:nvPr/>
        </p:nvCxnSpPr>
        <p:spPr>
          <a:xfrm>
            <a:off x="5755341" y="4491315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32AFFB2-D7AD-A243-AF83-997F24F091C6}"/>
              </a:ext>
            </a:extLst>
          </p:cNvPr>
          <p:cNvCxnSpPr/>
          <p:nvPr/>
        </p:nvCxnSpPr>
        <p:spPr>
          <a:xfrm>
            <a:off x="3603812" y="4491315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D16F16B-C821-AB4A-8DC6-6F3EC8AC0A09}"/>
              </a:ext>
            </a:extLst>
          </p:cNvPr>
          <p:cNvCxnSpPr>
            <a:cxnSpLocks/>
          </p:cNvCxnSpPr>
          <p:nvPr/>
        </p:nvCxnSpPr>
        <p:spPr>
          <a:xfrm>
            <a:off x="1613649" y="4491315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A065A4C-ED66-5443-B5B1-745E656AB32A}"/>
              </a:ext>
            </a:extLst>
          </p:cNvPr>
          <p:cNvCxnSpPr>
            <a:cxnSpLocks/>
          </p:cNvCxnSpPr>
          <p:nvPr/>
        </p:nvCxnSpPr>
        <p:spPr>
          <a:xfrm>
            <a:off x="1613648" y="199016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361C457-A019-DA48-B76A-833D4AA0E70F}"/>
              </a:ext>
            </a:extLst>
          </p:cNvPr>
          <p:cNvCxnSpPr>
            <a:cxnSpLocks/>
          </p:cNvCxnSpPr>
          <p:nvPr/>
        </p:nvCxnSpPr>
        <p:spPr>
          <a:xfrm>
            <a:off x="5755341" y="199016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E62CB70-B312-EF4D-9822-751D0528D4C3}"/>
              </a:ext>
            </a:extLst>
          </p:cNvPr>
          <p:cNvCxnSpPr>
            <a:cxnSpLocks/>
          </p:cNvCxnSpPr>
          <p:nvPr/>
        </p:nvCxnSpPr>
        <p:spPr>
          <a:xfrm>
            <a:off x="5755341" y="449131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755A748-4C4B-894E-9FE0-DA0448291F6C}"/>
              </a:ext>
            </a:extLst>
          </p:cNvPr>
          <p:cNvCxnSpPr>
            <a:cxnSpLocks/>
          </p:cNvCxnSpPr>
          <p:nvPr/>
        </p:nvCxnSpPr>
        <p:spPr>
          <a:xfrm>
            <a:off x="1613648" y="3277680"/>
            <a:ext cx="6131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BE1C210-1BCC-8A48-8048-25B92991EC76}"/>
              </a:ext>
            </a:extLst>
          </p:cNvPr>
          <p:cNvCxnSpPr>
            <a:cxnSpLocks/>
          </p:cNvCxnSpPr>
          <p:nvPr/>
        </p:nvCxnSpPr>
        <p:spPr>
          <a:xfrm>
            <a:off x="4634753" y="0"/>
            <a:ext cx="0" cy="6481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89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</TotalTime>
  <Words>17</Words>
  <Application>Microsoft Macintosh PowerPoint</Application>
  <PresentationFormat>画面に合わせる (4:3)</PresentationFormat>
  <Paragraphs>17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Hiragino Sans W4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佐原　優衣</dc:creator>
  <cp:lastModifiedBy>Microsoft Office User</cp:lastModifiedBy>
  <cp:revision>19</cp:revision>
  <dcterms:created xsi:type="dcterms:W3CDTF">2019-10-03T09:00:39Z</dcterms:created>
  <dcterms:modified xsi:type="dcterms:W3CDTF">2019-11-12T04:25:10Z</dcterms:modified>
</cp:coreProperties>
</file>