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96"/>
    <p:restoredTop sz="94660"/>
  </p:normalViewPr>
  <p:slideViewPr>
    <p:cSldViewPr>
      <p:cViewPr>
        <p:scale>
          <a:sx n="150" d="100"/>
          <a:sy n="150" d="100"/>
        </p:scale>
        <p:origin x="144" y="-3436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2019/11/12</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5108314"/>
          </a:xfrm>
          <a:solidFill>
            <a:schemeClr val="accent5">
              <a:lumMod val="20000"/>
              <a:lumOff val="80000"/>
            </a:schemeClr>
          </a:solidFill>
          <a:ln>
            <a:solidFill>
              <a:schemeClr val="accent5"/>
            </a:solidFill>
          </a:ln>
        </p:spPr>
        <p:txBody>
          <a:bodyPr>
            <a:normAutofit/>
          </a:bodyPr>
          <a:lstStyle/>
          <a:p>
            <a:pPr marL="0" indent="0">
              <a:buNone/>
            </a:pPr>
            <a:r>
              <a:rPr lang="en-US" altLang="ja-JP" sz="4400" dirty="0"/>
              <a:t>UPPAAL</a:t>
            </a:r>
            <a:r>
              <a:rPr lang="ja-JP" altLang="en-US" sz="4400"/>
              <a:t>：</a:t>
            </a:r>
            <a:endParaRPr lang="en-US" altLang="ja-JP" sz="4400" dirty="0"/>
          </a:p>
        </p:txBody>
      </p:sp>
      <p:sp>
        <p:nvSpPr>
          <p:cNvPr id="4" name="コンテンツ プレースホルダー 2">
            <a:extLst>
              <a:ext uri="{FF2B5EF4-FFF2-40B4-BE49-F238E27FC236}">
                <a16:creationId xmlns:a16="http://schemas.microsoft.com/office/drawing/2014/main" id="{612D3AA7-30C4-464C-90F9-66CB276961DF}"/>
              </a:ext>
            </a:extLst>
          </p:cNvPr>
          <p:cNvSpPr txBox="1">
            <a:spLocks/>
          </p:cNvSpPr>
          <p:nvPr/>
        </p:nvSpPr>
        <p:spPr>
          <a:xfrm>
            <a:off x="622800" y="21405850"/>
            <a:ext cx="143640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追従のない交差点モデル</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15283136" y="21405850"/>
            <a:ext cx="143640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追従を可能にした交差点モデル</a:t>
            </a:r>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8002106"/>
            <a:ext cx="29019224" cy="3780419"/>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自動運転車</a:t>
            </a:r>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a:t>
            </a:r>
            <a:r>
              <a:rPr lang="en" altLang="ja-JP" sz="4400" dirty="0"/>
              <a:t>UPPAAL</a:t>
            </a:r>
            <a:r>
              <a:rPr lang="ja-JP" altLang="en-US" sz="4400"/>
              <a:t>では，時間オートマトンによるモデル化，シミュレーション実行，モデル検査による形式的検証が可能</a:t>
            </a:r>
            <a:endParaRPr lang="en-US" altLang="ja-JP" sz="4400" dirty="0"/>
          </a:p>
          <a:p>
            <a:pPr marL="0" indent="0">
              <a:buNone/>
            </a:pPr>
            <a:r>
              <a:rPr lang="en-US" altLang="ja-JP" sz="4400" dirty="0"/>
              <a:t>UPPAAL</a:t>
            </a:r>
            <a:r>
              <a:rPr lang="ja-JP" altLang="en-US" sz="4400"/>
              <a:t>は時間制約の扱えるモデル検査ツールの一種</a:t>
            </a:r>
            <a:endParaRPr lang="en-US" altLang="ja-JP" sz="4400" dirty="0"/>
          </a:p>
          <a:p>
            <a:pPr marL="0" indent="0">
              <a:buNone/>
            </a:pPr>
            <a:r>
              <a:rPr lang="ja-JP" altLang="en-US" sz="4400"/>
              <a:t>モデル検査はシステムの振る舞い，検証したい性質をともにモデル化することによって網羅的に検証を行う形式的検証の一種</a:t>
            </a:r>
            <a:endParaRPr lang="en-US" altLang="ja-JP" sz="4400" dirty="0"/>
          </a:p>
          <a:p>
            <a:pPr marL="0" indent="0">
              <a:buNone/>
            </a:pPr>
            <a:r>
              <a:rPr lang="ja-JP" altLang="en-US" sz="4400"/>
              <a:t>モデル検査はシステム上起こりうる状態を網羅的に調べることによって設計の誤りを発見する自動検証手法の一種である．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13" name="図 12">
            <a:extLst>
              <a:ext uri="{FF2B5EF4-FFF2-40B4-BE49-F238E27FC236}">
                <a16:creationId xmlns:a16="http://schemas.microsoft.com/office/drawing/2014/main" id="{2E43196C-DAF4-BD4D-80D7-E3818B800A3E}"/>
              </a:ext>
            </a:extLst>
          </p:cNvPr>
          <p:cNvPicPr>
            <a:picLocks noChangeAspect="1"/>
          </p:cNvPicPr>
          <p:nvPr/>
        </p:nvPicPr>
        <p:blipFill>
          <a:blip r:embed="rId4"/>
          <a:stretch>
            <a:fillRect/>
          </a:stretch>
        </p:blipFill>
        <p:spPr>
          <a:xfrm>
            <a:off x="7248297" y="27659122"/>
            <a:ext cx="7392099" cy="3837683"/>
          </a:xfrm>
          <a:prstGeom prst="rect">
            <a:avLst/>
          </a:prstGeom>
        </p:spPr>
      </p:pic>
      <p:pic>
        <p:nvPicPr>
          <p:cNvPr id="16" name="図 15">
            <a:extLst>
              <a:ext uri="{FF2B5EF4-FFF2-40B4-BE49-F238E27FC236}">
                <a16:creationId xmlns:a16="http://schemas.microsoft.com/office/drawing/2014/main" id="{9FA435D9-31CB-0A44-955D-710F11058D4E}"/>
              </a:ext>
            </a:extLst>
          </p:cNvPr>
          <p:cNvPicPr>
            <a:picLocks noChangeAspect="1"/>
          </p:cNvPicPr>
          <p:nvPr/>
        </p:nvPicPr>
        <p:blipFill>
          <a:blip r:embed="rId5"/>
          <a:stretch>
            <a:fillRect/>
          </a:stretch>
        </p:blipFill>
        <p:spPr>
          <a:xfrm>
            <a:off x="8227219" y="22715524"/>
            <a:ext cx="6296817" cy="4195762"/>
          </a:xfrm>
          <a:prstGeom prst="rect">
            <a:avLst/>
          </a:prstGeom>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6"/>
          <a:stretch>
            <a:fillRect/>
          </a:stretch>
        </p:blipFill>
        <p:spPr>
          <a:xfrm>
            <a:off x="19100427" y="26965515"/>
            <a:ext cx="10454060" cy="4739535"/>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7"/>
          <a:stretch>
            <a:fillRect/>
          </a:stretch>
        </p:blipFill>
        <p:spPr>
          <a:xfrm>
            <a:off x="18748020" y="24628887"/>
            <a:ext cx="10784166" cy="1473743"/>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8"/>
          <a:stretch>
            <a:fillRect/>
          </a:stretch>
        </p:blipFill>
        <p:spPr>
          <a:xfrm>
            <a:off x="23636931" y="1919428"/>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3155</TotalTime>
  <Words>265</Words>
  <Application>Microsoft Macintosh PowerPoint</Application>
  <PresentationFormat>ユーザー設定</PresentationFormat>
  <Paragraphs>31</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71</cp:revision>
  <dcterms:created xsi:type="dcterms:W3CDTF">2013-06-11T08:36:10Z</dcterms:created>
  <dcterms:modified xsi:type="dcterms:W3CDTF">2019-11-13T06:29:11Z</dcterms:modified>
</cp:coreProperties>
</file>