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4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224" y="320"/>
      </p:cViewPr>
      <p:guideLst>
        <p:guide orient="horz" pos="2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8E85-CF1A-C64D-93E8-803026A0D1DE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52BA9-EFAF-7244-AEB3-A21EC01F9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08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EC1EF-0304-2D48-86E9-C7F7CCA025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2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EC1EF-0304-2D48-86E9-C7F7CCA0254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66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0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80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1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9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94B4-09CF-5746-A7BC-392D3451DE3D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2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FC151FBA-9A87-8C48-815E-5572D3148F89}"/>
              </a:ext>
            </a:extLst>
          </p:cNvPr>
          <p:cNvSpPr/>
          <p:nvPr/>
        </p:nvSpPr>
        <p:spPr>
          <a:xfrm>
            <a:off x="4855413" y="2731512"/>
            <a:ext cx="679268" cy="95384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7429CE47-4E23-6F49-AFBF-627619601BD9}"/>
              </a:ext>
            </a:extLst>
          </p:cNvPr>
          <p:cNvSpPr/>
          <p:nvPr/>
        </p:nvSpPr>
        <p:spPr>
          <a:xfrm>
            <a:off x="4949542" y="4093029"/>
            <a:ext cx="488704" cy="246465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17E7FB2-9C03-D148-981F-74ED29B4735C}"/>
              </a:ext>
            </a:extLst>
          </p:cNvPr>
          <p:cNvSpPr/>
          <p:nvPr/>
        </p:nvSpPr>
        <p:spPr>
          <a:xfrm rot="16200000">
            <a:off x="-1324599" y="3434689"/>
            <a:ext cx="679268" cy="953843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4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FC151FBA-9A87-8C48-815E-5572D3148F89}"/>
              </a:ext>
            </a:extLst>
          </p:cNvPr>
          <p:cNvSpPr/>
          <p:nvPr/>
        </p:nvSpPr>
        <p:spPr>
          <a:xfrm>
            <a:off x="4796244" y="3374643"/>
            <a:ext cx="679268" cy="95384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7429CE47-4E23-6F49-AFBF-627619601BD9}"/>
              </a:ext>
            </a:extLst>
          </p:cNvPr>
          <p:cNvSpPr/>
          <p:nvPr/>
        </p:nvSpPr>
        <p:spPr>
          <a:xfrm>
            <a:off x="4914129" y="4410347"/>
            <a:ext cx="483195" cy="20711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F28E4B-5945-3348-9E41-EBB4BB44CAB8}"/>
              </a:ext>
            </a:extLst>
          </p:cNvPr>
          <p:cNvSpPr/>
          <p:nvPr/>
        </p:nvSpPr>
        <p:spPr>
          <a:xfrm>
            <a:off x="3803088" y="4752572"/>
            <a:ext cx="679268" cy="953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FEB59C70-10C0-A74E-80BE-0851BB448E8D}"/>
              </a:ext>
            </a:extLst>
          </p:cNvPr>
          <p:cNvSpPr/>
          <p:nvPr/>
        </p:nvSpPr>
        <p:spPr>
          <a:xfrm rot="10800000">
            <a:off x="3898371" y="915970"/>
            <a:ext cx="488704" cy="3691886"/>
          </a:xfrm>
          <a:prstGeom prst="downArrow">
            <a:avLst/>
          </a:prstGeom>
          <a:noFill/>
          <a:ln w="762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53DDDFA-F591-1043-B30D-EB198039A45F}"/>
              </a:ext>
            </a:extLst>
          </p:cNvPr>
          <p:cNvSpPr/>
          <p:nvPr/>
        </p:nvSpPr>
        <p:spPr>
          <a:xfrm>
            <a:off x="4832044" y="489659"/>
            <a:ext cx="679268" cy="953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曲折矢印 2">
            <a:extLst>
              <a:ext uri="{FF2B5EF4-FFF2-40B4-BE49-F238E27FC236}">
                <a16:creationId xmlns:a16="http://schemas.microsoft.com/office/drawing/2014/main" id="{B6F5E888-092A-B447-8DCE-3FB776EF159A}"/>
              </a:ext>
            </a:extLst>
          </p:cNvPr>
          <p:cNvSpPr/>
          <p:nvPr/>
        </p:nvSpPr>
        <p:spPr>
          <a:xfrm rot="10800000">
            <a:off x="2743838" y="1637165"/>
            <a:ext cx="2372191" cy="2452533"/>
          </a:xfrm>
          <a:prstGeom prst="bentArrow">
            <a:avLst>
              <a:gd name="adj1" fmla="val 11760"/>
              <a:gd name="adj2" fmla="val 14482"/>
              <a:gd name="adj3" fmla="val 19860"/>
              <a:gd name="adj4" fmla="val 75143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禁止 5">
            <a:extLst>
              <a:ext uri="{FF2B5EF4-FFF2-40B4-BE49-F238E27FC236}">
                <a16:creationId xmlns:a16="http://schemas.microsoft.com/office/drawing/2014/main" id="{2DBE73F1-DEE5-F94D-8EB9-5AADA54DF83C}"/>
              </a:ext>
            </a:extLst>
          </p:cNvPr>
          <p:cNvSpPr/>
          <p:nvPr/>
        </p:nvSpPr>
        <p:spPr>
          <a:xfrm>
            <a:off x="4191642" y="2540836"/>
            <a:ext cx="926180" cy="92618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F806E026-BB97-FC41-9A03-3A6BF33634F4}"/>
              </a:ext>
            </a:extLst>
          </p:cNvPr>
          <p:cNvSpPr/>
          <p:nvPr/>
        </p:nvSpPr>
        <p:spPr>
          <a:xfrm rot="10800000" flipH="1">
            <a:off x="5484666" y="1640013"/>
            <a:ext cx="1441910" cy="1500379"/>
          </a:xfrm>
          <a:prstGeom prst="bentArrow">
            <a:avLst>
              <a:gd name="adj1" fmla="val 14732"/>
              <a:gd name="adj2" fmla="val 20168"/>
              <a:gd name="adj3" fmla="val 25000"/>
              <a:gd name="adj4" fmla="val 43750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C1695F0D-C8AD-5748-AB28-7DE10A3FD6A6}"/>
              </a:ext>
            </a:extLst>
          </p:cNvPr>
          <p:cNvSpPr/>
          <p:nvPr/>
        </p:nvSpPr>
        <p:spPr>
          <a:xfrm>
            <a:off x="5024467" y="1634005"/>
            <a:ext cx="483195" cy="1892593"/>
          </a:xfrm>
          <a:prstGeom prst="downArrow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2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7388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7388" y="4675910"/>
            <a:ext cx="2697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22631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7388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7388" y="4675910"/>
            <a:ext cx="2697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480737-CDE2-A848-A0D0-A25CB4F1756C}"/>
              </a:ext>
            </a:extLst>
          </p:cNvPr>
          <p:cNvSpPr/>
          <p:nvPr/>
        </p:nvSpPr>
        <p:spPr>
          <a:xfrm>
            <a:off x="3499154" y="1"/>
            <a:ext cx="2862656" cy="2011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3393328" y="2063807"/>
            <a:ext cx="3058729" cy="2958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passing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800D9A0-657C-9D4C-9C57-2E34EDC4A848}"/>
              </a:ext>
            </a:extLst>
          </p:cNvPr>
          <p:cNvSpPr/>
          <p:nvPr/>
        </p:nvSpPr>
        <p:spPr>
          <a:xfrm rot="16200000">
            <a:off x="859332" y="2195599"/>
            <a:ext cx="2459180" cy="2501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18C4ED3-C342-914C-80BE-364B57675CDD}"/>
              </a:ext>
            </a:extLst>
          </p:cNvPr>
          <p:cNvSpPr/>
          <p:nvPr/>
        </p:nvSpPr>
        <p:spPr>
          <a:xfrm rot="5400000">
            <a:off x="6547275" y="2183918"/>
            <a:ext cx="2459178" cy="25248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D4DC238-0BC1-7141-8F22-DF4C4BBCC6A6}"/>
              </a:ext>
            </a:extLst>
          </p:cNvPr>
          <p:cNvSpPr/>
          <p:nvPr/>
        </p:nvSpPr>
        <p:spPr>
          <a:xfrm>
            <a:off x="3499153" y="5044538"/>
            <a:ext cx="2862656" cy="18134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97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830766-26AC-4147-9FBA-92AE451C8852}"/>
              </a:ext>
            </a:extLst>
          </p:cNvPr>
          <p:cNvSpPr/>
          <p:nvPr/>
        </p:nvSpPr>
        <p:spPr>
          <a:xfrm>
            <a:off x="3603812" y="1990163"/>
            <a:ext cx="2151529" cy="250115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passing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FDAAA22-B844-134C-8890-A5B79CDFEC49}"/>
              </a:ext>
            </a:extLst>
          </p:cNvPr>
          <p:cNvSpPr/>
          <p:nvPr/>
        </p:nvSpPr>
        <p:spPr>
          <a:xfrm>
            <a:off x="3603811" y="-4"/>
            <a:ext cx="2151529" cy="199016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F6CD6C-348E-A34B-9140-785D72F0A708}"/>
              </a:ext>
            </a:extLst>
          </p:cNvPr>
          <p:cNvSpPr/>
          <p:nvPr/>
        </p:nvSpPr>
        <p:spPr>
          <a:xfrm>
            <a:off x="1452284" y="1990161"/>
            <a:ext cx="2151529" cy="250115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08FC955-D6BD-D241-A15B-3B972BE05205}"/>
              </a:ext>
            </a:extLst>
          </p:cNvPr>
          <p:cNvSpPr/>
          <p:nvPr/>
        </p:nvSpPr>
        <p:spPr>
          <a:xfrm>
            <a:off x="3603810" y="4491314"/>
            <a:ext cx="2151529" cy="199016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58BA72-E48C-2C46-BA63-745F1FEB8C56}"/>
              </a:ext>
            </a:extLst>
          </p:cNvPr>
          <p:cNvSpPr/>
          <p:nvPr/>
        </p:nvSpPr>
        <p:spPr>
          <a:xfrm>
            <a:off x="5755339" y="1990161"/>
            <a:ext cx="2151529" cy="250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9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19</Words>
  <Application>Microsoft Macintosh PowerPoint</Application>
  <PresentationFormat>画面に合わせる (4:3)</PresentationFormat>
  <Paragraphs>19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Hiragino Sans W4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Microsoft Office User</cp:lastModifiedBy>
  <cp:revision>17</cp:revision>
  <dcterms:created xsi:type="dcterms:W3CDTF">2019-10-03T09:00:39Z</dcterms:created>
  <dcterms:modified xsi:type="dcterms:W3CDTF">2019-11-06T08:45:27Z</dcterms:modified>
</cp:coreProperties>
</file>