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43"/>
  </p:normalViewPr>
  <p:slideViewPr>
    <p:cSldViewPr snapToGrid="0" snapToObjects="1" showGuides="1">
      <p:cViewPr varScale="1">
        <p:scale>
          <a:sx n="110" d="100"/>
          <a:sy n="110" d="100"/>
        </p:scale>
        <p:origin x="12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16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96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28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75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37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3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7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3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36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73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4C49-761D-CD4D-B697-D7C8C818216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77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F4C49-761D-CD4D-B697-D7C8C818216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240D-8A16-8A46-A053-FEC41AB80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93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AA82EA2-DE46-DF49-8317-FB995729C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53" r="11721" b="4413"/>
          <a:stretch/>
        </p:blipFill>
        <p:spPr>
          <a:xfrm>
            <a:off x="104173" y="3411299"/>
            <a:ext cx="2792501" cy="2671925"/>
          </a:xfrm>
          <a:prstGeom prst="rect">
            <a:avLst/>
          </a:prstGeom>
        </p:spPr>
      </p:pic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7FE034C-583C-6841-A9ED-E521B3AF6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491"/>
            <a:ext cx="7886700" cy="11083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32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UPPAALL</a:t>
            </a:r>
            <a:r>
              <a:rPr lang="ja-JP" altLang="en-US" sz="32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による交差点における</a:t>
            </a:r>
            <a:endParaRPr lang="en-US" altLang="ja-JP" sz="32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0" indent="0" algn="ctr">
              <a:buNone/>
            </a:pPr>
            <a:r>
              <a:rPr lang="ja-JP" altLang="en-US" sz="3200">
                <a:latin typeface="Hiragino Sans W4" panose="020B0400000000000000" pitchFamily="34" charset="-128"/>
                <a:ea typeface="Hiragino Sans W4" panose="020B0400000000000000" pitchFamily="34" charset="-128"/>
              </a:rPr>
              <a:t>自動運転車群のモデル化と検証</a:t>
            </a:r>
            <a:endParaRPr kumimoji="1" lang="ja-JP" altLang="en-US" sz="3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E812E4E-47FC-4B4C-9420-42FF0844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899" y="2636479"/>
            <a:ext cx="5669775" cy="77482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A233ADA-A0BB-524C-94B4-95C64EEF6A74}"/>
              </a:ext>
            </a:extLst>
          </p:cNvPr>
          <p:cNvSpPr txBox="1"/>
          <p:nvPr/>
        </p:nvSpPr>
        <p:spPr>
          <a:xfrm>
            <a:off x="104173" y="175491"/>
            <a:ext cx="99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SS11-10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3E8E4AB-AAC7-9A4B-AF6E-BC0BA4623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678" y="3942269"/>
            <a:ext cx="5575996" cy="252797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69A031-881B-4648-9054-B78BD09C8E24}"/>
              </a:ext>
            </a:extLst>
          </p:cNvPr>
          <p:cNvSpPr txBox="1"/>
          <p:nvPr/>
        </p:nvSpPr>
        <p:spPr>
          <a:xfrm>
            <a:off x="416689" y="1446835"/>
            <a:ext cx="864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rPr>
              <a:t>自動運転車群による交差点通過の制御アルゴリズムを，</a:t>
            </a:r>
            <a:r>
              <a:rPr lang="en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UPPAAL </a:t>
            </a:r>
            <a:r>
              <a:rPr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rPr>
              <a:t>ツールにより時間オートマトンとして形式的にモデル化し，モデル検査技術を用いて，追従も含めたアルゴリズム，最小時間を検証する手法を検討する</a:t>
            </a:r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8352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58</Words>
  <Application>Microsoft Macintosh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Hiragino Sans W4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佐原　優衣</dc:creator>
  <cp:lastModifiedBy>Microsoft Office User</cp:lastModifiedBy>
  <cp:revision>8</cp:revision>
  <dcterms:created xsi:type="dcterms:W3CDTF">2019-10-31T09:37:08Z</dcterms:created>
  <dcterms:modified xsi:type="dcterms:W3CDTF">2019-11-05T08:59:02Z</dcterms:modified>
</cp:coreProperties>
</file>