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6"/>
    <p:restoredTop sz="94632"/>
  </p:normalViewPr>
  <p:slideViewPr>
    <p:cSldViewPr snapToGrid="0" snapToObjects="1">
      <p:cViewPr varScale="1">
        <p:scale>
          <a:sx n="196" d="100"/>
          <a:sy n="196" d="100"/>
        </p:scale>
        <p:origin x="1608" y="176"/>
      </p:cViewPr>
      <p:guideLst>
        <p:guide orient="horz" pos="27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71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01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05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80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56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15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5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55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17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93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8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D94B4-09CF-5746-A7BC-392D3451DE3D}" type="datetimeFigureOut">
              <a:rPr kumimoji="1" lang="ja-JP" altLang="en-US" smtClean="0"/>
              <a:t>2019/10/3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37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81B1CF4-E753-224E-97FD-9D458F19A9DD}"/>
              </a:ext>
            </a:extLst>
          </p:cNvPr>
          <p:cNvSpPr/>
          <p:nvPr/>
        </p:nvSpPr>
        <p:spPr>
          <a:xfrm>
            <a:off x="1981199" y="412376"/>
            <a:ext cx="5495365" cy="54953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before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D6B4A4D3-9784-AC4D-B89A-4CAB83389CE4}"/>
              </a:ext>
            </a:extLst>
          </p:cNvPr>
          <p:cNvSpPr/>
          <p:nvPr/>
        </p:nvSpPr>
        <p:spPr>
          <a:xfrm>
            <a:off x="3281082" y="1703293"/>
            <a:ext cx="2904563" cy="29045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passing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5F63CE8-DD56-A34F-BAAD-D0F37F0A5A47}"/>
              </a:ext>
            </a:extLst>
          </p:cNvPr>
          <p:cNvCxnSpPr>
            <a:cxnSpLocks/>
          </p:cNvCxnSpPr>
          <p:nvPr/>
        </p:nvCxnSpPr>
        <p:spPr>
          <a:xfrm>
            <a:off x="3603812" y="-2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BBCC202-0914-374D-BD69-AC6B5B1FD3DA}"/>
              </a:ext>
            </a:extLst>
          </p:cNvPr>
          <p:cNvCxnSpPr/>
          <p:nvPr/>
        </p:nvCxnSpPr>
        <p:spPr>
          <a:xfrm>
            <a:off x="5755341" y="-1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6B0131-7534-2C48-A9A1-4D0A3CD05433}"/>
              </a:ext>
            </a:extLst>
          </p:cNvPr>
          <p:cNvCxnSpPr/>
          <p:nvPr/>
        </p:nvCxnSpPr>
        <p:spPr>
          <a:xfrm>
            <a:off x="5755341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32AFFB2-D7AD-A243-AF83-997F24F091C6}"/>
              </a:ext>
            </a:extLst>
          </p:cNvPr>
          <p:cNvCxnSpPr/>
          <p:nvPr/>
        </p:nvCxnSpPr>
        <p:spPr>
          <a:xfrm>
            <a:off x="3603812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A065A4C-ED66-5443-B5B1-745E656AB32A}"/>
              </a:ext>
            </a:extLst>
          </p:cNvPr>
          <p:cNvCxnSpPr>
            <a:cxnSpLocks/>
          </p:cNvCxnSpPr>
          <p:nvPr/>
        </p:nvCxnSpPr>
        <p:spPr>
          <a:xfrm>
            <a:off x="1613648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E62CB70-B312-EF4D-9822-751D0528D4C3}"/>
              </a:ext>
            </a:extLst>
          </p:cNvPr>
          <p:cNvCxnSpPr>
            <a:cxnSpLocks/>
          </p:cNvCxnSpPr>
          <p:nvPr/>
        </p:nvCxnSpPr>
        <p:spPr>
          <a:xfrm>
            <a:off x="5755341" y="449131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16F16B-C821-AB4A-8DC6-6F3EC8AC0A09}"/>
              </a:ext>
            </a:extLst>
          </p:cNvPr>
          <p:cNvCxnSpPr>
            <a:cxnSpLocks/>
          </p:cNvCxnSpPr>
          <p:nvPr/>
        </p:nvCxnSpPr>
        <p:spPr>
          <a:xfrm>
            <a:off x="1613649" y="4491315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361C457-A019-DA48-B76A-833D4AA0E70F}"/>
              </a:ext>
            </a:extLst>
          </p:cNvPr>
          <p:cNvCxnSpPr>
            <a:cxnSpLocks/>
          </p:cNvCxnSpPr>
          <p:nvPr/>
        </p:nvCxnSpPr>
        <p:spPr>
          <a:xfrm>
            <a:off x="5755341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BE1C210-1BCC-8A48-8048-25B92991EC76}"/>
              </a:ext>
            </a:extLst>
          </p:cNvPr>
          <p:cNvCxnSpPr>
            <a:cxnSpLocks/>
          </p:cNvCxnSpPr>
          <p:nvPr/>
        </p:nvCxnSpPr>
        <p:spPr>
          <a:xfrm>
            <a:off x="4634753" y="0"/>
            <a:ext cx="0" cy="6481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755A748-4C4B-894E-9FE0-DA0448291F6C}"/>
              </a:ext>
            </a:extLst>
          </p:cNvPr>
          <p:cNvCxnSpPr>
            <a:cxnSpLocks/>
          </p:cNvCxnSpPr>
          <p:nvPr/>
        </p:nvCxnSpPr>
        <p:spPr>
          <a:xfrm>
            <a:off x="1613648" y="3277680"/>
            <a:ext cx="6131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2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2</Words>
  <Application>Microsoft Macintosh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Hiragino Sans W4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佐原　優衣</dc:creator>
  <cp:lastModifiedBy>佐原　優衣</cp:lastModifiedBy>
  <cp:revision>6</cp:revision>
  <dcterms:created xsi:type="dcterms:W3CDTF">2019-10-03T09:00:39Z</dcterms:created>
  <dcterms:modified xsi:type="dcterms:W3CDTF">2019-10-03T11:56:34Z</dcterms:modified>
</cp:coreProperties>
</file>