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1"/>
    <p:restoredTop sz="94632"/>
  </p:normalViewPr>
  <p:slideViewPr>
    <p:cSldViewPr snapToGrid="0" snapToObjects="1">
      <p:cViewPr varScale="1">
        <p:scale>
          <a:sx n="147" d="100"/>
          <a:sy n="147" d="100"/>
        </p:scale>
        <p:origin x="1136" y="192"/>
      </p:cViewPr>
      <p:guideLst>
        <p:guide orient="horz" pos="27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71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01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05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80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56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15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5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55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17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93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8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94B4-09CF-5746-A7BC-392D3451DE3D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7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81B1CF4-E753-224E-97FD-9D458F19A9DD}"/>
              </a:ext>
            </a:extLst>
          </p:cNvPr>
          <p:cNvSpPr/>
          <p:nvPr/>
        </p:nvSpPr>
        <p:spPr>
          <a:xfrm>
            <a:off x="1981199" y="412376"/>
            <a:ext cx="5495365" cy="54953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before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D6B4A4D3-9784-AC4D-B89A-4CAB83389CE4}"/>
              </a:ext>
            </a:extLst>
          </p:cNvPr>
          <p:cNvSpPr/>
          <p:nvPr/>
        </p:nvSpPr>
        <p:spPr>
          <a:xfrm>
            <a:off x="3281082" y="1703293"/>
            <a:ext cx="2904563" cy="29045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passing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5F63CE8-DD56-A34F-BAAD-D0F37F0A5A47}"/>
              </a:ext>
            </a:extLst>
          </p:cNvPr>
          <p:cNvCxnSpPr>
            <a:cxnSpLocks/>
          </p:cNvCxnSpPr>
          <p:nvPr/>
        </p:nvCxnSpPr>
        <p:spPr>
          <a:xfrm>
            <a:off x="3603812" y="-2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BBCC202-0914-374D-BD69-AC6B5B1FD3DA}"/>
              </a:ext>
            </a:extLst>
          </p:cNvPr>
          <p:cNvCxnSpPr/>
          <p:nvPr/>
        </p:nvCxnSpPr>
        <p:spPr>
          <a:xfrm>
            <a:off x="5755341" y="-1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6B0131-7534-2C48-A9A1-4D0A3CD05433}"/>
              </a:ext>
            </a:extLst>
          </p:cNvPr>
          <p:cNvCxnSpPr/>
          <p:nvPr/>
        </p:nvCxnSpPr>
        <p:spPr>
          <a:xfrm>
            <a:off x="5755341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32AFFB2-D7AD-A243-AF83-997F24F091C6}"/>
              </a:ext>
            </a:extLst>
          </p:cNvPr>
          <p:cNvCxnSpPr/>
          <p:nvPr/>
        </p:nvCxnSpPr>
        <p:spPr>
          <a:xfrm>
            <a:off x="3603812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A065A4C-ED66-5443-B5B1-745E656AB32A}"/>
              </a:ext>
            </a:extLst>
          </p:cNvPr>
          <p:cNvCxnSpPr>
            <a:cxnSpLocks/>
          </p:cNvCxnSpPr>
          <p:nvPr/>
        </p:nvCxnSpPr>
        <p:spPr>
          <a:xfrm>
            <a:off x="1613648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E62CB70-B312-EF4D-9822-751D0528D4C3}"/>
              </a:ext>
            </a:extLst>
          </p:cNvPr>
          <p:cNvCxnSpPr>
            <a:cxnSpLocks/>
          </p:cNvCxnSpPr>
          <p:nvPr/>
        </p:nvCxnSpPr>
        <p:spPr>
          <a:xfrm>
            <a:off x="5755341" y="449131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16F16B-C821-AB4A-8DC6-6F3EC8AC0A09}"/>
              </a:ext>
            </a:extLst>
          </p:cNvPr>
          <p:cNvCxnSpPr>
            <a:cxnSpLocks/>
          </p:cNvCxnSpPr>
          <p:nvPr/>
        </p:nvCxnSpPr>
        <p:spPr>
          <a:xfrm>
            <a:off x="1613649" y="4491315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361C457-A019-DA48-B76A-833D4AA0E70F}"/>
              </a:ext>
            </a:extLst>
          </p:cNvPr>
          <p:cNvCxnSpPr>
            <a:cxnSpLocks/>
          </p:cNvCxnSpPr>
          <p:nvPr/>
        </p:nvCxnSpPr>
        <p:spPr>
          <a:xfrm>
            <a:off x="5755341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BE1C210-1BCC-8A48-8048-25B92991EC76}"/>
              </a:ext>
            </a:extLst>
          </p:cNvPr>
          <p:cNvCxnSpPr>
            <a:cxnSpLocks/>
          </p:cNvCxnSpPr>
          <p:nvPr/>
        </p:nvCxnSpPr>
        <p:spPr>
          <a:xfrm>
            <a:off x="4634753" y="0"/>
            <a:ext cx="0" cy="648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55A748-4C4B-894E-9FE0-DA0448291F6C}"/>
              </a:ext>
            </a:extLst>
          </p:cNvPr>
          <p:cNvCxnSpPr>
            <a:cxnSpLocks/>
          </p:cNvCxnSpPr>
          <p:nvPr/>
        </p:nvCxnSpPr>
        <p:spPr>
          <a:xfrm>
            <a:off x="1613648" y="3277680"/>
            <a:ext cx="6131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2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81B1CF4-E753-224E-97FD-9D458F19A9DD}"/>
              </a:ext>
            </a:extLst>
          </p:cNvPr>
          <p:cNvSpPr/>
          <p:nvPr/>
        </p:nvSpPr>
        <p:spPr>
          <a:xfrm>
            <a:off x="1981199" y="412376"/>
            <a:ext cx="5495365" cy="54953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before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D6B4A4D3-9784-AC4D-B89A-4CAB83389CE4}"/>
              </a:ext>
            </a:extLst>
          </p:cNvPr>
          <p:cNvSpPr/>
          <p:nvPr/>
        </p:nvSpPr>
        <p:spPr>
          <a:xfrm>
            <a:off x="3281082" y="1703293"/>
            <a:ext cx="2904563" cy="29045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passing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5F63CE8-DD56-A34F-BAAD-D0F37F0A5A47}"/>
              </a:ext>
            </a:extLst>
          </p:cNvPr>
          <p:cNvCxnSpPr>
            <a:cxnSpLocks/>
          </p:cNvCxnSpPr>
          <p:nvPr/>
        </p:nvCxnSpPr>
        <p:spPr>
          <a:xfrm>
            <a:off x="3603812" y="-2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BBCC202-0914-374D-BD69-AC6B5B1FD3DA}"/>
              </a:ext>
            </a:extLst>
          </p:cNvPr>
          <p:cNvCxnSpPr/>
          <p:nvPr/>
        </p:nvCxnSpPr>
        <p:spPr>
          <a:xfrm>
            <a:off x="5755341" y="-1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6B0131-7534-2C48-A9A1-4D0A3CD05433}"/>
              </a:ext>
            </a:extLst>
          </p:cNvPr>
          <p:cNvCxnSpPr/>
          <p:nvPr/>
        </p:nvCxnSpPr>
        <p:spPr>
          <a:xfrm>
            <a:off x="5755341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32AFFB2-D7AD-A243-AF83-997F24F091C6}"/>
              </a:ext>
            </a:extLst>
          </p:cNvPr>
          <p:cNvCxnSpPr/>
          <p:nvPr/>
        </p:nvCxnSpPr>
        <p:spPr>
          <a:xfrm>
            <a:off x="3603812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A065A4C-ED66-5443-B5B1-745E656AB32A}"/>
              </a:ext>
            </a:extLst>
          </p:cNvPr>
          <p:cNvCxnSpPr>
            <a:cxnSpLocks/>
          </p:cNvCxnSpPr>
          <p:nvPr/>
        </p:nvCxnSpPr>
        <p:spPr>
          <a:xfrm>
            <a:off x="1613648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E62CB70-B312-EF4D-9822-751D0528D4C3}"/>
              </a:ext>
            </a:extLst>
          </p:cNvPr>
          <p:cNvCxnSpPr>
            <a:cxnSpLocks/>
          </p:cNvCxnSpPr>
          <p:nvPr/>
        </p:nvCxnSpPr>
        <p:spPr>
          <a:xfrm>
            <a:off x="5755341" y="449131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16F16B-C821-AB4A-8DC6-6F3EC8AC0A09}"/>
              </a:ext>
            </a:extLst>
          </p:cNvPr>
          <p:cNvCxnSpPr>
            <a:cxnSpLocks/>
          </p:cNvCxnSpPr>
          <p:nvPr/>
        </p:nvCxnSpPr>
        <p:spPr>
          <a:xfrm>
            <a:off x="1613649" y="4491315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361C457-A019-DA48-B76A-833D4AA0E70F}"/>
              </a:ext>
            </a:extLst>
          </p:cNvPr>
          <p:cNvCxnSpPr>
            <a:cxnSpLocks/>
          </p:cNvCxnSpPr>
          <p:nvPr/>
        </p:nvCxnSpPr>
        <p:spPr>
          <a:xfrm>
            <a:off x="5755341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BE1C210-1BCC-8A48-8048-25B92991EC76}"/>
              </a:ext>
            </a:extLst>
          </p:cNvPr>
          <p:cNvCxnSpPr>
            <a:cxnSpLocks/>
          </p:cNvCxnSpPr>
          <p:nvPr/>
        </p:nvCxnSpPr>
        <p:spPr>
          <a:xfrm>
            <a:off x="4634753" y="0"/>
            <a:ext cx="0" cy="648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55A748-4C4B-894E-9FE0-DA0448291F6C}"/>
              </a:ext>
            </a:extLst>
          </p:cNvPr>
          <p:cNvCxnSpPr>
            <a:cxnSpLocks/>
          </p:cNvCxnSpPr>
          <p:nvPr/>
        </p:nvCxnSpPr>
        <p:spPr>
          <a:xfrm>
            <a:off x="1613648" y="3277680"/>
            <a:ext cx="6131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>
            <a:extLst>
              <a:ext uri="{FF2B5EF4-FFF2-40B4-BE49-F238E27FC236}">
                <a16:creationId xmlns:a16="http://schemas.microsoft.com/office/drawing/2014/main" id="{FC151FBA-9A87-8C48-815E-5572D3148F89}"/>
              </a:ext>
            </a:extLst>
          </p:cNvPr>
          <p:cNvSpPr/>
          <p:nvPr/>
        </p:nvSpPr>
        <p:spPr>
          <a:xfrm>
            <a:off x="3829212" y="2167852"/>
            <a:ext cx="679268" cy="95384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>
            <a:extLst>
              <a:ext uri="{FF2B5EF4-FFF2-40B4-BE49-F238E27FC236}">
                <a16:creationId xmlns:a16="http://schemas.microsoft.com/office/drawing/2014/main" id="{7429CE47-4E23-6F49-AFBF-627619601BD9}"/>
              </a:ext>
            </a:extLst>
          </p:cNvPr>
          <p:cNvSpPr/>
          <p:nvPr/>
        </p:nvSpPr>
        <p:spPr>
          <a:xfrm>
            <a:off x="3926543" y="3433666"/>
            <a:ext cx="488704" cy="3106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4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81B1CF4-E753-224E-97FD-9D458F19A9DD}"/>
              </a:ext>
            </a:extLst>
          </p:cNvPr>
          <p:cNvSpPr/>
          <p:nvPr/>
        </p:nvSpPr>
        <p:spPr>
          <a:xfrm>
            <a:off x="1981199" y="412376"/>
            <a:ext cx="5495365" cy="54953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before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D6B4A4D3-9784-AC4D-B89A-4CAB83389CE4}"/>
              </a:ext>
            </a:extLst>
          </p:cNvPr>
          <p:cNvSpPr/>
          <p:nvPr/>
        </p:nvSpPr>
        <p:spPr>
          <a:xfrm>
            <a:off x="3281082" y="1703293"/>
            <a:ext cx="2904563" cy="29045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passing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5F63CE8-DD56-A34F-BAAD-D0F37F0A5A47}"/>
              </a:ext>
            </a:extLst>
          </p:cNvPr>
          <p:cNvCxnSpPr>
            <a:cxnSpLocks/>
          </p:cNvCxnSpPr>
          <p:nvPr/>
        </p:nvCxnSpPr>
        <p:spPr>
          <a:xfrm>
            <a:off x="3603812" y="-2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BBCC202-0914-374D-BD69-AC6B5B1FD3DA}"/>
              </a:ext>
            </a:extLst>
          </p:cNvPr>
          <p:cNvCxnSpPr/>
          <p:nvPr/>
        </p:nvCxnSpPr>
        <p:spPr>
          <a:xfrm>
            <a:off x="5755341" y="-1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6B0131-7534-2C48-A9A1-4D0A3CD05433}"/>
              </a:ext>
            </a:extLst>
          </p:cNvPr>
          <p:cNvCxnSpPr/>
          <p:nvPr/>
        </p:nvCxnSpPr>
        <p:spPr>
          <a:xfrm>
            <a:off x="5755341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32AFFB2-D7AD-A243-AF83-997F24F091C6}"/>
              </a:ext>
            </a:extLst>
          </p:cNvPr>
          <p:cNvCxnSpPr/>
          <p:nvPr/>
        </p:nvCxnSpPr>
        <p:spPr>
          <a:xfrm>
            <a:off x="3603812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A065A4C-ED66-5443-B5B1-745E656AB32A}"/>
              </a:ext>
            </a:extLst>
          </p:cNvPr>
          <p:cNvCxnSpPr>
            <a:cxnSpLocks/>
          </p:cNvCxnSpPr>
          <p:nvPr/>
        </p:nvCxnSpPr>
        <p:spPr>
          <a:xfrm>
            <a:off x="1613648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E62CB70-B312-EF4D-9822-751D0528D4C3}"/>
              </a:ext>
            </a:extLst>
          </p:cNvPr>
          <p:cNvCxnSpPr>
            <a:cxnSpLocks/>
          </p:cNvCxnSpPr>
          <p:nvPr/>
        </p:nvCxnSpPr>
        <p:spPr>
          <a:xfrm>
            <a:off x="5755341" y="449131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16F16B-C821-AB4A-8DC6-6F3EC8AC0A09}"/>
              </a:ext>
            </a:extLst>
          </p:cNvPr>
          <p:cNvCxnSpPr>
            <a:cxnSpLocks/>
          </p:cNvCxnSpPr>
          <p:nvPr/>
        </p:nvCxnSpPr>
        <p:spPr>
          <a:xfrm>
            <a:off x="1613649" y="4491315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361C457-A019-DA48-B76A-833D4AA0E70F}"/>
              </a:ext>
            </a:extLst>
          </p:cNvPr>
          <p:cNvCxnSpPr>
            <a:cxnSpLocks/>
          </p:cNvCxnSpPr>
          <p:nvPr/>
        </p:nvCxnSpPr>
        <p:spPr>
          <a:xfrm>
            <a:off x="5755341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BE1C210-1BCC-8A48-8048-25B92991EC76}"/>
              </a:ext>
            </a:extLst>
          </p:cNvPr>
          <p:cNvCxnSpPr>
            <a:cxnSpLocks/>
          </p:cNvCxnSpPr>
          <p:nvPr/>
        </p:nvCxnSpPr>
        <p:spPr>
          <a:xfrm>
            <a:off x="4634753" y="0"/>
            <a:ext cx="0" cy="648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55A748-4C4B-894E-9FE0-DA0448291F6C}"/>
              </a:ext>
            </a:extLst>
          </p:cNvPr>
          <p:cNvCxnSpPr>
            <a:cxnSpLocks/>
          </p:cNvCxnSpPr>
          <p:nvPr/>
        </p:nvCxnSpPr>
        <p:spPr>
          <a:xfrm>
            <a:off x="1613648" y="3277680"/>
            <a:ext cx="6131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>
            <a:extLst>
              <a:ext uri="{FF2B5EF4-FFF2-40B4-BE49-F238E27FC236}">
                <a16:creationId xmlns:a16="http://schemas.microsoft.com/office/drawing/2014/main" id="{FC151FBA-9A87-8C48-815E-5572D3148F89}"/>
              </a:ext>
            </a:extLst>
          </p:cNvPr>
          <p:cNvSpPr/>
          <p:nvPr/>
        </p:nvSpPr>
        <p:spPr>
          <a:xfrm>
            <a:off x="4796244" y="3374643"/>
            <a:ext cx="679268" cy="95384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>
            <a:extLst>
              <a:ext uri="{FF2B5EF4-FFF2-40B4-BE49-F238E27FC236}">
                <a16:creationId xmlns:a16="http://schemas.microsoft.com/office/drawing/2014/main" id="{7429CE47-4E23-6F49-AFBF-627619601BD9}"/>
              </a:ext>
            </a:extLst>
          </p:cNvPr>
          <p:cNvSpPr/>
          <p:nvPr/>
        </p:nvSpPr>
        <p:spPr>
          <a:xfrm>
            <a:off x="4914129" y="4410347"/>
            <a:ext cx="483195" cy="207113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5F28E4B-5945-3348-9E41-EBB4BB44CAB8}"/>
              </a:ext>
            </a:extLst>
          </p:cNvPr>
          <p:cNvSpPr/>
          <p:nvPr/>
        </p:nvSpPr>
        <p:spPr>
          <a:xfrm>
            <a:off x="3803088" y="4752572"/>
            <a:ext cx="679268" cy="953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>
            <a:extLst>
              <a:ext uri="{FF2B5EF4-FFF2-40B4-BE49-F238E27FC236}">
                <a16:creationId xmlns:a16="http://schemas.microsoft.com/office/drawing/2014/main" id="{FEB59C70-10C0-A74E-80BE-0851BB448E8D}"/>
              </a:ext>
            </a:extLst>
          </p:cNvPr>
          <p:cNvSpPr/>
          <p:nvPr/>
        </p:nvSpPr>
        <p:spPr>
          <a:xfrm rot="10800000">
            <a:off x="3898371" y="915970"/>
            <a:ext cx="488704" cy="3691886"/>
          </a:xfrm>
          <a:prstGeom prst="downArrow">
            <a:avLst/>
          </a:prstGeom>
          <a:noFill/>
          <a:ln w="762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53DDDFA-F591-1043-B30D-EB198039A45F}"/>
              </a:ext>
            </a:extLst>
          </p:cNvPr>
          <p:cNvSpPr/>
          <p:nvPr/>
        </p:nvSpPr>
        <p:spPr>
          <a:xfrm>
            <a:off x="4832044" y="489659"/>
            <a:ext cx="679268" cy="9538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曲折矢印 2">
            <a:extLst>
              <a:ext uri="{FF2B5EF4-FFF2-40B4-BE49-F238E27FC236}">
                <a16:creationId xmlns:a16="http://schemas.microsoft.com/office/drawing/2014/main" id="{B6F5E888-092A-B447-8DCE-3FB776EF159A}"/>
              </a:ext>
            </a:extLst>
          </p:cNvPr>
          <p:cNvSpPr/>
          <p:nvPr/>
        </p:nvSpPr>
        <p:spPr>
          <a:xfrm rot="10800000">
            <a:off x="2743838" y="1637165"/>
            <a:ext cx="2372191" cy="2452533"/>
          </a:xfrm>
          <a:prstGeom prst="bentArrow">
            <a:avLst>
              <a:gd name="adj1" fmla="val 11760"/>
              <a:gd name="adj2" fmla="val 14482"/>
              <a:gd name="adj3" fmla="val 19860"/>
              <a:gd name="adj4" fmla="val 75143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禁止 5">
            <a:extLst>
              <a:ext uri="{FF2B5EF4-FFF2-40B4-BE49-F238E27FC236}">
                <a16:creationId xmlns:a16="http://schemas.microsoft.com/office/drawing/2014/main" id="{2DBE73F1-DEE5-F94D-8EB9-5AADA54DF83C}"/>
              </a:ext>
            </a:extLst>
          </p:cNvPr>
          <p:cNvSpPr/>
          <p:nvPr/>
        </p:nvSpPr>
        <p:spPr>
          <a:xfrm>
            <a:off x="4191642" y="2540836"/>
            <a:ext cx="926180" cy="92618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曲折矢印 12">
            <a:extLst>
              <a:ext uri="{FF2B5EF4-FFF2-40B4-BE49-F238E27FC236}">
                <a16:creationId xmlns:a16="http://schemas.microsoft.com/office/drawing/2014/main" id="{F806E026-BB97-FC41-9A03-3A6BF33634F4}"/>
              </a:ext>
            </a:extLst>
          </p:cNvPr>
          <p:cNvSpPr/>
          <p:nvPr/>
        </p:nvSpPr>
        <p:spPr>
          <a:xfrm rot="10800000" flipH="1">
            <a:off x="5484666" y="1640013"/>
            <a:ext cx="1441910" cy="1500379"/>
          </a:xfrm>
          <a:prstGeom prst="bentArrow">
            <a:avLst>
              <a:gd name="adj1" fmla="val 14732"/>
              <a:gd name="adj2" fmla="val 20168"/>
              <a:gd name="adj3" fmla="val 25000"/>
              <a:gd name="adj4" fmla="val 43750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下矢印 23">
            <a:extLst>
              <a:ext uri="{FF2B5EF4-FFF2-40B4-BE49-F238E27FC236}">
                <a16:creationId xmlns:a16="http://schemas.microsoft.com/office/drawing/2014/main" id="{C1695F0D-C8AD-5748-AB28-7DE10A3FD6A6}"/>
              </a:ext>
            </a:extLst>
          </p:cNvPr>
          <p:cNvSpPr/>
          <p:nvPr/>
        </p:nvSpPr>
        <p:spPr>
          <a:xfrm>
            <a:off x="5024467" y="1634005"/>
            <a:ext cx="483195" cy="1892593"/>
          </a:xfrm>
          <a:prstGeom prst="downArrow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12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644</TotalTime>
  <Words>6</Words>
  <Application>Microsoft Macintosh PowerPoint</Application>
  <PresentationFormat>画面に合わせる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Hiragino Sans W4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佐原　優衣</dc:creator>
  <cp:lastModifiedBy>佐原　優衣</cp:lastModifiedBy>
  <cp:revision>10</cp:revision>
  <dcterms:created xsi:type="dcterms:W3CDTF">2019-10-03T09:00:39Z</dcterms:created>
  <dcterms:modified xsi:type="dcterms:W3CDTF">2019-10-07T10:03:25Z</dcterms:modified>
</cp:coreProperties>
</file>