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6" r:id="rId3"/>
  </p:sldIdLst>
  <p:sldSz cx="30279975" cy="42808525"/>
  <p:notesSz cx="6858000" cy="9144000"/>
  <p:defaultTextStyle>
    <a:defPPr>
      <a:defRPr lang="ja-JP"/>
    </a:defPPr>
    <a:lvl1pPr marL="0" algn="l" defTabSz="3668569" rtl="0" eaLnBrk="1" latinLnBrk="0" hangingPunct="1">
      <a:defRPr kumimoji="1" sz="7300" kern="1200">
        <a:solidFill>
          <a:schemeClr val="tx1"/>
        </a:solidFill>
        <a:latin typeface="+mn-lt"/>
        <a:ea typeface="+mn-ea"/>
        <a:cs typeface="+mn-cs"/>
      </a:defRPr>
    </a:lvl1pPr>
    <a:lvl2pPr marL="1834285" algn="l" defTabSz="3668569" rtl="0" eaLnBrk="1" latinLnBrk="0" hangingPunct="1">
      <a:defRPr kumimoji="1" sz="7300" kern="1200">
        <a:solidFill>
          <a:schemeClr val="tx1"/>
        </a:solidFill>
        <a:latin typeface="+mn-lt"/>
        <a:ea typeface="+mn-ea"/>
        <a:cs typeface="+mn-cs"/>
      </a:defRPr>
    </a:lvl2pPr>
    <a:lvl3pPr marL="3668569" algn="l" defTabSz="3668569" rtl="0" eaLnBrk="1" latinLnBrk="0" hangingPunct="1">
      <a:defRPr kumimoji="1" sz="7300" kern="1200">
        <a:solidFill>
          <a:schemeClr val="tx1"/>
        </a:solidFill>
        <a:latin typeface="+mn-lt"/>
        <a:ea typeface="+mn-ea"/>
        <a:cs typeface="+mn-cs"/>
      </a:defRPr>
    </a:lvl3pPr>
    <a:lvl4pPr marL="5502854" algn="l" defTabSz="3668569" rtl="0" eaLnBrk="1" latinLnBrk="0" hangingPunct="1">
      <a:defRPr kumimoji="1" sz="7300" kern="1200">
        <a:solidFill>
          <a:schemeClr val="tx1"/>
        </a:solidFill>
        <a:latin typeface="+mn-lt"/>
        <a:ea typeface="+mn-ea"/>
        <a:cs typeface="+mn-cs"/>
      </a:defRPr>
    </a:lvl4pPr>
    <a:lvl5pPr marL="7337138" algn="l" defTabSz="3668569" rtl="0" eaLnBrk="1" latinLnBrk="0" hangingPunct="1">
      <a:defRPr kumimoji="1" sz="7300" kern="1200">
        <a:solidFill>
          <a:schemeClr val="tx1"/>
        </a:solidFill>
        <a:latin typeface="+mn-lt"/>
        <a:ea typeface="+mn-ea"/>
        <a:cs typeface="+mn-cs"/>
      </a:defRPr>
    </a:lvl5pPr>
    <a:lvl6pPr marL="9171424" algn="l" defTabSz="3668569" rtl="0" eaLnBrk="1" latinLnBrk="0" hangingPunct="1">
      <a:defRPr kumimoji="1" sz="7300" kern="1200">
        <a:solidFill>
          <a:schemeClr val="tx1"/>
        </a:solidFill>
        <a:latin typeface="+mn-lt"/>
        <a:ea typeface="+mn-ea"/>
        <a:cs typeface="+mn-cs"/>
      </a:defRPr>
    </a:lvl6pPr>
    <a:lvl7pPr marL="11005707" algn="l" defTabSz="3668569" rtl="0" eaLnBrk="1" latinLnBrk="0" hangingPunct="1">
      <a:defRPr kumimoji="1" sz="7300" kern="1200">
        <a:solidFill>
          <a:schemeClr val="tx1"/>
        </a:solidFill>
        <a:latin typeface="+mn-lt"/>
        <a:ea typeface="+mn-ea"/>
        <a:cs typeface="+mn-cs"/>
      </a:defRPr>
    </a:lvl7pPr>
    <a:lvl8pPr marL="12839993" algn="l" defTabSz="3668569" rtl="0" eaLnBrk="1" latinLnBrk="0" hangingPunct="1">
      <a:defRPr kumimoji="1" sz="7300" kern="1200">
        <a:solidFill>
          <a:schemeClr val="tx1"/>
        </a:solidFill>
        <a:latin typeface="+mn-lt"/>
        <a:ea typeface="+mn-ea"/>
        <a:cs typeface="+mn-cs"/>
      </a:defRPr>
    </a:lvl8pPr>
    <a:lvl9pPr marL="14674276" algn="l" defTabSz="3668569" rtl="0" eaLnBrk="1" latinLnBrk="0" hangingPunct="1">
      <a:defRPr kumimoji="1" sz="73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484">
          <p15:clr>
            <a:srgbClr val="A4A3A4"/>
          </p15:clr>
        </p15:guide>
        <p15:guide id="2" pos="953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442"/>
    <p:restoredTop sz="94660"/>
  </p:normalViewPr>
  <p:slideViewPr>
    <p:cSldViewPr>
      <p:cViewPr>
        <p:scale>
          <a:sx n="66" d="100"/>
          <a:sy n="66" d="100"/>
        </p:scale>
        <p:origin x="-992" y="-8336"/>
      </p:cViewPr>
      <p:guideLst>
        <p:guide orient="horz" pos="13484"/>
        <p:guide pos="9538"/>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2270999" y="13298394"/>
            <a:ext cx="25737980" cy="9176088"/>
          </a:xfrm>
        </p:spPr>
        <p:txBody>
          <a:bodyPr/>
          <a:lstStyle/>
          <a:p>
            <a:r>
              <a:rPr kumimoji="1" lang="ja-JP" altLang="en-US"/>
              <a:t>マスタ タイトルの書式設定</a:t>
            </a:r>
          </a:p>
        </p:txBody>
      </p:sp>
      <p:sp>
        <p:nvSpPr>
          <p:cNvPr id="3" name="サブタイトル 2"/>
          <p:cNvSpPr>
            <a:spLocks noGrp="1"/>
          </p:cNvSpPr>
          <p:nvPr>
            <p:ph type="subTitle" idx="1"/>
          </p:nvPr>
        </p:nvSpPr>
        <p:spPr>
          <a:xfrm>
            <a:off x="4541998" y="24258165"/>
            <a:ext cx="21195984" cy="10939957"/>
          </a:xfrm>
        </p:spPr>
        <p:txBody>
          <a:bodyPr/>
          <a:lstStyle>
            <a:lvl1pPr marL="0" indent="0" algn="ctr">
              <a:buNone/>
              <a:defRPr>
                <a:solidFill>
                  <a:schemeClr val="tx1">
                    <a:tint val="75000"/>
                  </a:schemeClr>
                </a:solidFill>
              </a:defRPr>
            </a:lvl1pPr>
            <a:lvl2pPr marL="1834285" indent="0" algn="ctr">
              <a:buNone/>
              <a:defRPr>
                <a:solidFill>
                  <a:schemeClr val="tx1">
                    <a:tint val="75000"/>
                  </a:schemeClr>
                </a:solidFill>
              </a:defRPr>
            </a:lvl2pPr>
            <a:lvl3pPr marL="3668569" indent="0" algn="ctr">
              <a:buNone/>
              <a:defRPr>
                <a:solidFill>
                  <a:schemeClr val="tx1">
                    <a:tint val="75000"/>
                  </a:schemeClr>
                </a:solidFill>
              </a:defRPr>
            </a:lvl3pPr>
            <a:lvl4pPr marL="5502854" indent="0" algn="ctr">
              <a:buNone/>
              <a:defRPr>
                <a:solidFill>
                  <a:schemeClr val="tx1">
                    <a:tint val="75000"/>
                  </a:schemeClr>
                </a:solidFill>
              </a:defRPr>
            </a:lvl4pPr>
            <a:lvl5pPr marL="7337138" indent="0" algn="ctr">
              <a:buNone/>
              <a:defRPr>
                <a:solidFill>
                  <a:schemeClr val="tx1">
                    <a:tint val="75000"/>
                  </a:schemeClr>
                </a:solidFill>
              </a:defRPr>
            </a:lvl5pPr>
            <a:lvl6pPr marL="9171424" indent="0" algn="ctr">
              <a:buNone/>
              <a:defRPr>
                <a:solidFill>
                  <a:schemeClr val="tx1">
                    <a:tint val="75000"/>
                  </a:schemeClr>
                </a:solidFill>
              </a:defRPr>
            </a:lvl6pPr>
            <a:lvl7pPr marL="11005707" indent="0" algn="ctr">
              <a:buNone/>
              <a:defRPr>
                <a:solidFill>
                  <a:schemeClr val="tx1">
                    <a:tint val="75000"/>
                  </a:schemeClr>
                </a:solidFill>
              </a:defRPr>
            </a:lvl7pPr>
            <a:lvl8pPr marL="12839993" indent="0" algn="ctr">
              <a:buNone/>
              <a:defRPr>
                <a:solidFill>
                  <a:schemeClr val="tx1">
                    <a:tint val="75000"/>
                  </a:schemeClr>
                </a:solidFill>
              </a:defRPr>
            </a:lvl8pPr>
            <a:lvl9pPr marL="14674276" indent="0" algn="ctr">
              <a:buNone/>
              <a:defRPr>
                <a:solidFill>
                  <a:schemeClr val="tx1">
                    <a:tint val="75000"/>
                  </a:schemeClr>
                </a:solidFill>
              </a:defRPr>
            </a:lvl9pPr>
          </a:lstStyle>
          <a:p>
            <a:r>
              <a:rPr kumimoji="1" lang="ja-JP" altLang="en-US"/>
              <a:t>マスタ サブタイトルの書式設定</a:t>
            </a:r>
          </a:p>
        </p:txBody>
      </p:sp>
      <p:sp>
        <p:nvSpPr>
          <p:cNvPr id="4" name="日付プレースホルダ 3"/>
          <p:cNvSpPr>
            <a:spLocks noGrp="1"/>
          </p:cNvSpPr>
          <p:nvPr>
            <p:ph type="dt" sz="half" idx="10"/>
          </p:nvPr>
        </p:nvSpPr>
        <p:spPr/>
        <p:txBody>
          <a:bodyPr/>
          <a:lstStyle/>
          <a:p>
            <a:fld id="{797A01BE-B01F-4BF7-B98B-637D558E7802}" type="datetimeFigureOut">
              <a:rPr kumimoji="1" lang="ja-JP" altLang="en-US" smtClean="0"/>
              <a:pPr/>
              <a:t>2019/11/22</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5E68D601-C3C0-48F9-830D-98D2A7CFD92E}" type="slidenum">
              <a:rPr kumimoji="1" lang="ja-JP" altLang="en-US" smtClean="0"/>
              <a:pPr/>
              <a: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 タイトルの書式設定</a:t>
            </a:r>
          </a:p>
        </p:txBody>
      </p:sp>
      <p:sp>
        <p:nvSpPr>
          <p:cNvPr id="3" name="縦書きテキスト プレースホルダ 2"/>
          <p:cNvSpPr>
            <a:spLocks noGrp="1"/>
          </p:cNvSpPr>
          <p:nvPr>
            <p:ph type="body" orient="vert" idx="1"/>
          </p:nvPr>
        </p:nvSpPr>
        <p:spPr/>
        <p:txBody>
          <a:bodyPr vert="eaVert"/>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 3"/>
          <p:cNvSpPr>
            <a:spLocks noGrp="1"/>
          </p:cNvSpPr>
          <p:nvPr>
            <p:ph type="dt" sz="half" idx="10"/>
          </p:nvPr>
        </p:nvSpPr>
        <p:spPr/>
        <p:txBody>
          <a:bodyPr/>
          <a:lstStyle/>
          <a:p>
            <a:fld id="{797A01BE-B01F-4BF7-B98B-637D558E7802}" type="datetimeFigureOut">
              <a:rPr kumimoji="1" lang="ja-JP" altLang="en-US" smtClean="0"/>
              <a:pPr/>
              <a:t>2019/11/22</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5E68D601-C3C0-48F9-830D-98D2A7CFD92E}" type="slidenum">
              <a:rPr kumimoji="1" lang="ja-JP" altLang="en-US" smtClean="0"/>
              <a:pPr/>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0507385" y="12604735"/>
            <a:ext cx="18777788" cy="268464944"/>
          </a:xfrm>
        </p:spPr>
        <p:txBody>
          <a:bodyPr vert="eaVert"/>
          <a:lstStyle/>
          <a:p>
            <a:r>
              <a:rPr kumimoji="1" lang="ja-JP" altLang="en-US"/>
              <a:t>マスタ タイトルの書式設定</a:t>
            </a:r>
          </a:p>
        </p:txBody>
      </p:sp>
      <p:sp>
        <p:nvSpPr>
          <p:cNvPr id="3" name="縦書きテキスト プレースホルダ 2"/>
          <p:cNvSpPr>
            <a:spLocks noGrp="1"/>
          </p:cNvSpPr>
          <p:nvPr>
            <p:ph type="body" orient="vert" idx="1"/>
          </p:nvPr>
        </p:nvSpPr>
        <p:spPr>
          <a:xfrm>
            <a:off x="4174014" y="12604735"/>
            <a:ext cx="55828703" cy="268464944"/>
          </a:xfrm>
        </p:spPr>
        <p:txBody>
          <a:bodyPr vert="eaVert"/>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 3"/>
          <p:cNvSpPr>
            <a:spLocks noGrp="1"/>
          </p:cNvSpPr>
          <p:nvPr>
            <p:ph type="dt" sz="half" idx="10"/>
          </p:nvPr>
        </p:nvSpPr>
        <p:spPr/>
        <p:txBody>
          <a:bodyPr/>
          <a:lstStyle/>
          <a:p>
            <a:fld id="{797A01BE-B01F-4BF7-B98B-637D558E7802}" type="datetimeFigureOut">
              <a:rPr kumimoji="1" lang="ja-JP" altLang="en-US" smtClean="0"/>
              <a:pPr/>
              <a:t>2019/11/22</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5E68D601-C3C0-48F9-830D-98D2A7CFD92E}" type="slidenum">
              <a:rPr kumimoji="1" lang="ja-JP" altLang="en-US" smtClean="0"/>
              <a:pPr/>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 タイトルの書式設定</a:t>
            </a:r>
          </a:p>
        </p:txBody>
      </p:sp>
      <p:sp>
        <p:nvSpPr>
          <p:cNvPr id="3" name="コンテンツ プレースホルダ 2"/>
          <p:cNvSpPr>
            <a:spLocks noGrp="1"/>
          </p:cNvSpPr>
          <p:nvPr>
            <p:ph idx="1"/>
          </p:nvPr>
        </p:nvSpPr>
        <p:spPr/>
        <p:txBody>
          <a:body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 3"/>
          <p:cNvSpPr>
            <a:spLocks noGrp="1"/>
          </p:cNvSpPr>
          <p:nvPr>
            <p:ph type="dt" sz="half" idx="10"/>
          </p:nvPr>
        </p:nvSpPr>
        <p:spPr/>
        <p:txBody>
          <a:bodyPr/>
          <a:lstStyle/>
          <a:p>
            <a:fld id="{797A01BE-B01F-4BF7-B98B-637D558E7802}" type="datetimeFigureOut">
              <a:rPr kumimoji="1" lang="ja-JP" altLang="en-US" smtClean="0"/>
              <a:pPr/>
              <a:t>2019/11/22</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5E68D601-C3C0-48F9-830D-98D2A7CFD92E}" type="slidenum">
              <a:rPr kumimoji="1" lang="ja-JP" altLang="en-US" smtClean="0"/>
              <a:pPr/>
              <a: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2391910" y="27508446"/>
            <a:ext cx="25737980" cy="8502248"/>
          </a:xfrm>
        </p:spPr>
        <p:txBody>
          <a:bodyPr anchor="t"/>
          <a:lstStyle>
            <a:lvl1pPr algn="l">
              <a:defRPr sz="15900" b="1" cap="all"/>
            </a:lvl1pPr>
          </a:lstStyle>
          <a:p>
            <a:r>
              <a:rPr kumimoji="1" lang="ja-JP" altLang="en-US"/>
              <a:t>マスタ タイトルの書式設定</a:t>
            </a:r>
          </a:p>
        </p:txBody>
      </p:sp>
      <p:sp>
        <p:nvSpPr>
          <p:cNvPr id="3" name="テキスト プレースホルダ 2"/>
          <p:cNvSpPr>
            <a:spLocks noGrp="1"/>
          </p:cNvSpPr>
          <p:nvPr>
            <p:ph type="body" idx="1"/>
          </p:nvPr>
        </p:nvSpPr>
        <p:spPr>
          <a:xfrm>
            <a:off x="2391910" y="18144085"/>
            <a:ext cx="25737980" cy="9364361"/>
          </a:xfrm>
        </p:spPr>
        <p:txBody>
          <a:bodyPr anchor="b"/>
          <a:lstStyle>
            <a:lvl1pPr marL="0" indent="0">
              <a:buNone/>
              <a:defRPr sz="8000">
                <a:solidFill>
                  <a:schemeClr val="tx1">
                    <a:tint val="75000"/>
                  </a:schemeClr>
                </a:solidFill>
              </a:defRPr>
            </a:lvl1pPr>
            <a:lvl2pPr marL="1834285" indent="0">
              <a:buNone/>
              <a:defRPr sz="7300">
                <a:solidFill>
                  <a:schemeClr val="tx1">
                    <a:tint val="75000"/>
                  </a:schemeClr>
                </a:solidFill>
              </a:defRPr>
            </a:lvl2pPr>
            <a:lvl3pPr marL="3668569" indent="0">
              <a:buNone/>
              <a:defRPr sz="6400">
                <a:solidFill>
                  <a:schemeClr val="tx1">
                    <a:tint val="75000"/>
                  </a:schemeClr>
                </a:solidFill>
              </a:defRPr>
            </a:lvl3pPr>
            <a:lvl4pPr marL="5502854" indent="0">
              <a:buNone/>
              <a:defRPr sz="5700">
                <a:solidFill>
                  <a:schemeClr val="tx1">
                    <a:tint val="75000"/>
                  </a:schemeClr>
                </a:solidFill>
              </a:defRPr>
            </a:lvl4pPr>
            <a:lvl5pPr marL="7337138" indent="0">
              <a:buNone/>
              <a:defRPr sz="5700">
                <a:solidFill>
                  <a:schemeClr val="tx1">
                    <a:tint val="75000"/>
                  </a:schemeClr>
                </a:solidFill>
              </a:defRPr>
            </a:lvl5pPr>
            <a:lvl6pPr marL="9171424" indent="0">
              <a:buNone/>
              <a:defRPr sz="5700">
                <a:solidFill>
                  <a:schemeClr val="tx1">
                    <a:tint val="75000"/>
                  </a:schemeClr>
                </a:solidFill>
              </a:defRPr>
            </a:lvl6pPr>
            <a:lvl7pPr marL="11005707" indent="0">
              <a:buNone/>
              <a:defRPr sz="5700">
                <a:solidFill>
                  <a:schemeClr val="tx1">
                    <a:tint val="75000"/>
                  </a:schemeClr>
                </a:solidFill>
              </a:defRPr>
            </a:lvl7pPr>
            <a:lvl8pPr marL="12839993" indent="0">
              <a:buNone/>
              <a:defRPr sz="5700">
                <a:solidFill>
                  <a:schemeClr val="tx1">
                    <a:tint val="75000"/>
                  </a:schemeClr>
                </a:solidFill>
              </a:defRPr>
            </a:lvl8pPr>
            <a:lvl9pPr marL="14674276" indent="0">
              <a:buNone/>
              <a:defRPr sz="5700">
                <a:solidFill>
                  <a:schemeClr val="tx1">
                    <a:tint val="75000"/>
                  </a:schemeClr>
                </a:solidFill>
              </a:defRPr>
            </a:lvl9pPr>
          </a:lstStyle>
          <a:p>
            <a:pPr lvl="0"/>
            <a:r>
              <a:rPr kumimoji="1" lang="ja-JP" altLang="en-US"/>
              <a:t>マスタ テキストの書式設定</a:t>
            </a:r>
          </a:p>
        </p:txBody>
      </p:sp>
      <p:sp>
        <p:nvSpPr>
          <p:cNvPr id="4" name="日付プレースホルダ 3"/>
          <p:cNvSpPr>
            <a:spLocks noGrp="1"/>
          </p:cNvSpPr>
          <p:nvPr>
            <p:ph type="dt" sz="half" idx="10"/>
          </p:nvPr>
        </p:nvSpPr>
        <p:spPr/>
        <p:txBody>
          <a:bodyPr/>
          <a:lstStyle/>
          <a:p>
            <a:fld id="{797A01BE-B01F-4BF7-B98B-637D558E7802}" type="datetimeFigureOut">
              <a:rPr kumimoji="1" lang="ja-JP" altLang="en-US" smtClean="0"/>
              <a:pPr/>
              <a:t>2019/11/22</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5E68D601-C3C0-48F9-830D-98D2A7CFD92E}" type="slidenum">
              <a:rPr kumimoji="1" lang="ja-JP" altLang="en-US" smtClean="0"/>
              <a:pPr/>
              <a:t>‹#›</a:t>
            </a:fld>
            <a:endParaRPr kumimoji="1"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 タイトルの書式設定</a:t>
            </a:r>
          </a:p>
        </p:txBody>
      </p:sp>
      <p:sp>
        <p:nvSpPr>
          <p:cNvPr id="3" name="コンテンツ プレースホルダ 2"/>
          <p:cNvSpPr>
            <a:spLocks noGrp="1"/>
          </p:cNvSpPr>
          <p:nvPr>
            <p:ph sz="half" idx="1"/>
          </p:nvPr>
        </p:nvSpPr>
        <p:spPr>
          <a:xfrm>
            <a:off x="4174012" y="73418607"/>
            <a:ext cx="37303248" cy="207651072"/>
          </a:xfrm>
        </p:spPr>
        <p:txBody>
          <a:bodyPr/>
          <a:lstStyle>
            <a:lvl1pPr>
              <a:defRPr sz="11200"/>
            </a:lvl1pPr>
            <a:lvl2pPr>
              <a:defRPr sz="9600"/>
            </a:lvl2pPr>
            <a:lvl3pPr>
              <a:defRPr sz="8000"/>
            </a:lvl3pPr>
            <a:lvl4pPr>
              <a:defRPr sz="7300"/>
            </a:lvl4pPr>
            <a:lvl5pPr>
              <a:defRPr sz="7300"/>
            </a:lvl5pPr>
            <a:lvl6pPr>
              <a:defRPr sz="7300"/>
            </a:lvl6pPr>
            <a:lvl7pPr>
              <a:defRPr sz="7300"/>
            </a:lvl7pPr>
            <a:lvl8pPr>
              <a:defRPr sz="7300"/>
            </a:lvl8pPr>
            <a:lvl9pPr>
              <a:defRPr sz="7300"/>
            </a:lvl9p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 3"/>
          <p:cNvSpPr>
            <a:spLocks noGrp="1"/>
          </p:cNvSpPr>
          <p:nvPr>
            <p:ph sz="half" idx="2"/>
          </p:nvPr>
        </p:nvSpPr>
        <p:spPr>
          <a:xfrm>
            <a:off x="41981926" y="73418607"/>
            <a:ext cx="37303248" cy="207651072"/>
          </a:xfrm>
        </p:spPr>
        <p:txBody>
          <a:bodyPr/>
          <a:lstStyle>
            <a:lvl1pPr>
              <a:defRPr sz="11200"/>
            </a:lvl1pPr>
            <a:lvl2pPr>
              <a:defRPr sz="9600"/>
            </a:lvl2pPr>
            <a:lvl3pPr>
              <a:defRPr sz="8000"/>
            </a:lvl3pPr>
            <a:lvl4pPr>
              <a:defRPr sz="7300"/>
            </a:lvl4pPr>
            <a:lvl5pPr>
              <a:defRPr sz="7300"/>
            </a:lvl5pPr>
            <a:lvl6pPr>
              <a:defRPr sz="7300"/>
            </a:lvl6pPr>
            <a:lvl7pPr>
              <a:defRPr sz="7300"/>
            </a:lvl7pPr>
            <a:lvl8pPr>
              <a:defRPr sz="7300"/>
            </a:lvl8pPr>
            <a:lvl9pPr>
              <a:defRPr sz="7300"/>
            </a:lvl9p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 4"/>
          <p:cNvSpPr>
            <a:spLocks noGrp="1"/>
          </p:cNvSpPr>
          <p:nvPr>
            <p:ph type="dt" sz="half" idx="10"/>
          </p:nvPr>
        </p:nvSpPr>
        <p:spPr/>
        <p:txBody>
          <a:bodyPr/>
          <a:lstStyle/>
          <a:p>
            <a:fld id="{797A01BE-B01F-4BF7-B98B-637D558E7802}" type="datetimeFigureOut">
              <a:rPr kumimoji="1" lang="ja-JP" altLang="en-US" smtClean="0"/>
              <a:pPr/>
              <a:t>2019/11/22</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5E68D601-C3C0-48F9-830D-98D2A7CFD92E}" type="slidenum">
              <a:rPr kumimoji="1" lang="ja-JP" altLang="en-US" smtClean="0"/>
              <a:pPr/>
              <a: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1514003" y="1714328"/>
            <a:ext cx="27251978" cy="7134755"/>
          </a:xfrm>
        </p:spPr>
        <p:txBody>
          <a:bodyPr/>
          <a:lstStyle>
            <a:lvl1pPr>
              <a:defRPr/>
            </a:lvl1pPr>
          </a:lstStyle>
          <a:p>
            <a:r>
              <a:rPr kumimoji="1" lang="ja-JP" altLang="en-US"/>
              <a:t>マスタ タイトルの書式設定</a:t>
            </a:r>
          </a:p>
        </p:txBody>
      </p:sp>
      <p:sp>
        <p:nvSpPr>
          <p:cNvPr id="3" name="テキスト プレースホルダ 2"/>
          <p:cNvSpPr>
            <a:spLocks noGrp="1"/>
          </p:cNvSpPr>
          <p:nvPr>
            <p:ph type="body" idx="1"/>
          </p:nvPr>
        </p:nvSpPr>
        <p:spPr>
          <a:xfrm>
            <a:off x="1514003" y="9582378"/>
            <a:ext cx="13378913" cy="3993479"/>
          </a:xfrm>
        </p:spPr>
        <p:txBody>
          <a:bodyPr anchor="b"/>
          <a:lstStyle>
            <a:lvl1pPr marL="0" indent="0">
              <a:buNone/>
              <a:defRPr sz="9600" b="1"/>
            </a:lvl1pPr>
            <a:lvl2pPr marL="1834285" indent="0">
              <a:buNone/>
              <a:defRPr sz="8000" b="1"/>
            </a:lvl2pPr>
            <a:lvl3pPr marL="3668569" indent="0">
              <a:buNone/>
              <a:defRPr sz="7300" b="1"/>
            </a:lvl3pPr>
            <a:lvl4pPr marL="5502854" indent="0">
              <a:buNone/>
              <a:defRPr sz="6400" b="1"/>
            </a:lvl4pPr>
            <a:lvl5pPr marL="7337138" indent="0">
              <a:buNone/>
              <a:defRPr sz="6400" b="1"/>
            </a:lvl5pPr>
            <a:lvl6pPr marL="9171424" indent="0">
              <a:buNone/>
              <a:defRPr sz="6400" b="1"/>
            </a:lvl6pPr>
            <a:lvl7pPr marL="11005707" indent="0">
              <a:buNone/>
              <a:defRPr sz="6400" b="1"/>
            </a:lvl7pPr>
            <a:lvl8pPr marL="12839993" indent="0">
              <a:buNone/>
              <a:defRPr sz="6400" b="1"/>
            </a:lvl8pPr>
            <a:lvl9pPr marL="14674276" indent="0">
              <a:buNone/>
              <a:defRPr sz="6400" b="1"/>
            </a:lvl9pPr>
          </a:lstStyle>
          <a:p>
            <a:pPr lvl="0"/>
            <a:r>
              <a:rPr kumimoji="1" lang="ja-JP" altLang="en-US"/>
              <a:t>マスタ テキストの書式設定</a:t>
            </a:r>
          </a:p>
        </p:txBody>
      </p:sp>
      <p:sp>
        <p:nvSpPr>
          <p:cNvPr id="4" name="コンテンツ プレースホルダ 3"/>
          <p:cNvSpPr>
            <a:spLocks noGrp="1"/>
          </p:cNvSpPr>
          <p:nvPr>
            <p:ph sz="half" idx="2"/>
          </p:nvPr>
        </p:nvSpPr>
        <p:spPr>
          <a:xfrm>
            <a:off x="1514003" y="13575854"/>
            <a:ext cx="13378913" cy="24664453"/>
          </a:xfrm>
        </p:spPr>
        <p:txBody>
          <a:bodyPr/>
          <a:lstStyle>
            <a:lvl1pPr>
              <a:defRPr sz="9600"/>
            </a:lvl1pPr>
            <a:lvl2pPr>
              <a:defRPr sz="8000"/>
            </a:lvl2pPr>
            <a:lvl3pPr>
              <a:defRPr sz="7300"/>
            </a:lvl3pPr>
            <a:lvl4pPr>
              <a:defRPr sz="6400"/>
            </a:lvl4pPr>
            <a:lvl5pPr>
              <a:defRPr sz="6400"/>
            </a:lvl5pPr>
            <a:lvl6pPr>
              <a:defRPr sz="6400"/>
            </a:lvl6pPr>
            <a:lvl7pPr>
              <a:defRPr sz="6400"/>
            </a:lvl7pPr>
            <a:lvl8pPr>
              <a:defRPr sz="6400"/>
            </a:lvl8pPr>
            <a:lvl9pPr>
              <a:defRPr sz="6400"/>
            </a:lvl9p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 4"/>
          <p:cNvSpPr>
            <a:spLocks noGrp="1"/>
          </p:cNvSpPr>
          <p:nvPr>
            <p:ph type="body" sz="quarter" idx="3"/>
          </p:nvPr>
        </p:nvSpPr>
        <p:spPr>
          <a:xfrm>
            <a:off x="15381810" y="9582378"/>
            <a:ext cx="13384169" cy="3993479"/>
          </a:xfrm>
        </p:spPr>
        <p:txBody>
          <a:bodyPr anchor="b"/>
          <a:lstStyle>
            <a:lvl1pPr marL="0" indent="0">
              <a:buNone/>
              <a:defRPr sz="9600" b="1"/>
            </a:lvl1pPr>
            <a:lvl2pPr marL="1834285" indent="0">
              <a:buNone/>
              <a:defRPr sz="8000" b="1"/>
            </a:lvl2pPr>
            <a:lvl3pPr marL="3668569" indent="0">
              <a:buNone/>
              <a:defRPr sz="7300" b="1"/>
            </a:lvl3pPr>
            <a:lvl4pPr marL="5502854" indent="0">
              <a:buNone/>
              <a:defRPr sz="6400" b="1"/>
            </a:lvl4pPr>
            <a:lvl5pPr marL="7337138" indent="0">
              <a:buNone/>
              <a:defRPr sz="6400" b="1"/>
            </a:lvl5pPr>
            <a:lvl6pPr marL="9171424" indent="0">
              <a:buNone/>
              <a:defRPr sz="6400" b="1"/>
            </a:lvl6pPr>
            <a:lvl7pPr marL="11005707" indent="0">
              <a:buNone/>
              <a:defRPr sz="6400" b="1"/>
            </a:lvl7pPr>
            <a:lvl8pPr marL="12839993" indent="0">
              <a:buNone/>
              <a:defRPr sz="6400" b="1"/>
            </a:lvl8pPr>
            <a:lvl9pPr marL="14674276" indent="0">
              <a:buNone/>
              <a:defRPr sz="6400" b="1"/>
            </a:lvl9pPr>
          </a:lstStyle>
          <a:p>
            <a:pPr lvl="0"/>
            <a:r>
              <a:rPr kumimoji="1" lang="ja-JP" altLang="en-US"/>
              <a:t>マスタ テキストの書式設定</a:t>
            </a:r>
          </a:p>
        </p:txBody>
      </p:sp>
      <p:sp>
        <p:nvSpPr>
          <p:cNvPr id="6" name="コンテンツ プレースホルダ 5"/>
          <p:cNvSpPr>
            <a:spLocks noGrp="1"/>
          </p:cNvSpPr>
          <p:nvPr>
            <p:ph sz="quarter" idx="4"/>
          </p:nvPr>
        </p:nvSpPr>
        <p:spPr>
          <a:xfrm>
            <a:off x="15381810" y="13575854"/>
            <a:ext cx="13384169" cy="24664453"/>
          </a:xfrm>
        </p:spPr>
        <p:txBody>
          <a:bodyPr/>
          <a:lstStyle>
            <a:lvl1pPr>
              <a:defRPr sz="9600"/>
            </a:lvl1pPr>
            <a:lvl2pPr>
              <a:defRPr sz="8000"/>
            </a:lvl2pPr>
            <a:lvl3pPr>
              <a:defRPr sz="7300"/>
            </a:lvl3pPr>
            <a:lvl4pPr>
              <a:defRPr sz="6400"/>
            </a:lvl4pPr>
            <a:lvl5pPr>
              <a:defRPr sz="6400"/>
            </a:lvl5pPr>
            <a:lvl6pPr>
              <a:defRPr sz="6400"/>
            </a:lvl6pPr>
            <a:lvl7pPr>
              <a:defRPr sz="6400"/>
            </a:lvl7pPr>
            <a:lvl8pPr>
              <a:defRPr sz="6400"/>
            </a:lvl8pPr>
            <a:lvl9pPr>
              <a:defRPr sz="6400"/>
            </a:lvl9p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 6"/>
          <p:cNvSpPr>
            <a:spLocks noGrp="1"/>
          </p:cNvSpPr>
          <p:nvPr>
            <p:ph type="dt" sz="half" idx="10"/>
          </p:nvPr>
        </p:nvSpPr>
        <p:spPr/>
        <p:txBody>
          <a:bodyPr/>
          <a:lstStyle/>
          <a:p>
            <a:fld id="{797A01BE-B01F-4BF7-B98B-637D558E7802}" type="datetimeFigureOut">
              <a:rPr kumimoji="1" lang="ja-JP" altLang="en-US" smtClean="0"/>
              <a:pPr/>
              <a:t>2019/11/22</a:t>
            </a:fld>
            <a:endParaRPr kumimoji="1" lang="ja-JP" altLang="en-US"/>
          </a:p>
        </p:txBody>
      </p:sp>
      <p:sp>
        <p:nvSpPr>
          <p:cNvPr id="8" name="フッター プレースホルダ 7"/>
          <p:cNvSpPr>
            <a:spLocks noGrp="1"/>
          </p:cNvSpPr>
          <p:nvPr>
            <p:ph type="ftr" sz="quarter" idx="11"/>
          </p:nvPr>
        </p:nvSpPr>
        <p:spPr/>
        <p:txBody>
          <a:bodyPr/>
          <a:lstStyle/>
          <a:p>
            <a:endParaRPr kumimoji="1" lang="ja-JP" altLang="en-US"/>
          </a:p>
        </p:txBody>
      </p:sp>
      <p:sp>
        <p:nvSpPr>
          <p:cNvPr id="9" name="スライド番号プレースホルダ 8"/>
          <p:cNvSpPr>
            <a:spLocks noGrp="1"/>
          </p:cNvSpPr>
          <p:nvPr>
            <p:ph type="sldNum" sz="quarter" idx="12"/>
          </p:nvPr>
        </p:nvSpPr>
        <p:spPr/>
        <p:txBody>
          <a:bodyPr/>
          <a:lstStyle/>
          <a:p>
            <a:fld id="{5E68D601-C3C0-48F9-830D-98D2A7CFD92E}" type="slidenum">
              <a:rPr kumimoji="1" lang="ja-JP" altLang="en-US" smtClean="0"/>
              <a:pPr/>
              <a: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 タイトルの書式設定</a:t>
            </a:r>
          </a:p>
        </p:txBody>
      </p:sp>
      <p:sp>
        <p:nvSpPr>
          <p:cNvPr id="3" name="日付プレースホルダ 2"/>
          <p:cNvSpPr>
            <a:spLocks noGrp="1"/>
          </p:cNvSpPr>
          <p:nvPr>
            <p:ph type="dt" sz="half" idx="10"/>
          </p:nvPr>
        </p:nvSpPr>
        <p:spPr/>
        <p:txBody>
          <a:bodyPr/>
          <a:lstStyle/>
          <a:p>
            <a:fld id="{797A01BE-B01F-4BF7-B98B-637D558E7802}" type="datetimeFigureOut">
              <a:rPr kumimoji="1" lang="ja-JP" altLang="en-US" smtClean="0"/>
              <a:pPr/>
              <a:t>2019/11/22</a:t>
            </a:fld>
            <a:endParaRPr kumimoji="1" lang="ja-JP" altLang="en-US"/>
          </a:p>
        </p:txBody>
      </p:sp>
      <p:sp>
        <p:nvSpPr>
          <p:cNvPr id="4" name="フッター プレースホルダ 3"/>
          <p:cNvSpPr>
            <a:spLocks noGrp="1"/>
          </p:cNvSpPr>
          <p:nvPr>
            <p:ph type="ftr" sz="quarter" idx="11"/>
          </p:nvPr>
        </p:nvSpPr>
        <p:spPr/>
        <p:txBody>
          <a:bodyPr/>
          <a:lstStyle/>
          <a:p>
            <a:endParaRPr kumimoji="1" lang="ja-JP" altLang="en-US"/>
          </a:p>
        </p:txBody>
      </p:sp>
      <p:sp>
        <p:nvSpPr>
          <p:cNvPr id="5" name="スライド番号プレースホルダ 4"/>
          <p:cNvSpPr>
            <a:spLocks noGrp="1"/>
          </p:cNvSpPr>
          <p:nvPr>
            <p:ph type="sldNum" sz="quarter" idx="12"/>
          </p:nvPr>
        </p:nvSpPr>
        <p:spPr/>
        <p:txBody>
          <a:bodyPr/>
          <a:lstStyle/>
          <a:p>
            <a:fld id="{5E68D601-C3C0-48F9-830D-98D2A7CFD92E}" type="slidenum">
              <a:rPr kumimoji="1" lang="ja-JP" altLang="en-US" smtClean="0"/>
              <a:pPr/>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fld id="{797A01BE-B01F-4BF7-B98B-637D558E7802}" type="datetimeFigureOut">
              <a:rPr kumimoji="1" lang="ja-JP" altLang="en-US" smtClean="0"/>
              <a:pPr/>
              <a:t>2019/11/22</a:t>
            </a:fld>
            <a:endParaRPr kumimoji="1" lang="ja-JP" altLang="en-US"/>
          </a:p>
        </p:txBody>
      </p:sp>
      <p:sp>
        <p:nvSpPr>
          <p:cNvPr id="3" name="フッター プレースホルダ 2"/>
          <p:cNvSpPr>
            <a:spLocks noGrp="1"/>
          </p:cNvSpPr>
          <p:nvPr>
            <p:ph type="ftr" sz="quarter" idx="11"/>
          </p:nvPr>
        </p:nvSpPr>
        <p:spPr/>
        <p:txBody>
          <a:bodyPr/>
          <a:lstStyle/>
          <a:p>
            <a:endParaRPr kumimoji="1" lang="ja-JP" altLang="en-US"/>
          </a:p>
        </p:txBody>
      </p:sp>
      <p:sp>
        <p:nvSpPr>
          <p:cNvPr id="4" name="スライド番号プレースホルダ 3"/>
          <p:cNvSpPr>
            <a:spLocks noGrp="1"/>
          </p:cNvSpPr>
          <p:nvPr>
            <p:ph type="sldNum" sz="quarter" idx="12"/>
          </p:nvPr>
        </p:nvSpPr>
        <p:spPr/>
        <p:txBody>
          <a:bodyPr/>
          <a:lstStyle/>
          <a:p>
            <a:fld id="{5E68D601-C3C0-48F9-830D-98D2A7CFD92E}" type="slidenum">
              <a:rPr kumimoji="1" lang="ja-JP" altLang="en-US" smtClean="0"/>
              <a:pPr/>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1514003" y="1704413"/>
            <a:ext cx="9961905" cy="7253666"/>
          </a:xfrm>
        </p:spPr>
        <p:txBody>
          <a:bodyPr anchor="b"/>
          <a:lstStyle>
            <a:lvl1pPr algn="l">
              <a:defRPr sz="8000" b="1"/>
            </a:lvl1pPr>
          </a:lstStyle>
          <a:p>
            <a:r>
              <a:rPr kumimoji="1" lang="ja-JP" altLang="en-US"/>
              <a:t>マスタ タイトルの書式設定</a:t>
            </a:r>
          </a:p>
        </p:txBody>
      </p:sp>
      <p:sp>
        <p:nvSpPr>
          <p:cNvPr id="3" name="コンテンツ プレースホルダ 2"/>
          <p:cNvSpPr>
            <a:spLocks noGrp="1"/>
          </p:cNvSpPr>
          <p:nvPr>
            <p:ph idx="1"/>
          </p:nvPr>
        </p:nvSpPr>
        <p:spPr>
          <a:xfrm>
            <a:off x="11838632" y="1704421"/>
            <a:ext cx="16927348" cy="36535889"/>
          </a:xfrm>
        </p:spPr>
        <p:txBody>
          <a:bodyPr/>
          <a:lstStyle>
            <a:lvl1pPr>
              <a:defRPr sz="12800"/>
            </a:lvl1pPr>
            <a:lvl2pPr>
              <a:defRPr sz="11200"/>
            </a:lvl2pPr>
            <a:lvl3pPr>
              <a:defRPr sz="9600"/>
            </a:lvl3pPr>
            <a:lvl4pPr>
              <a:defRPr sz="8000"/>
            </a:lvl4pPr>
            <a:lvl5pPr>
              <a:defRPr sz="8000"/>
            </a:lvl5pPr>
            <a:lvl6pPr>
              <a:defRPr sz="8000"/>
            </a:lvl6pPr>
            <a:lvl7pPr>
              <a:defRPr sz="8000"/>
            </a:lvl7pPr>
            <a:lvl8pPr>
              <a:defRPr sz="8000"/>
            </a:lvl8pPr>
            <a:lvl9pPr>
              <a:defRPr sz="8000"/>
            </a:lvl9p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 3"/>
          <p:cNvSpPr>
            <a:spLocks noGrp="1"/>
          </p:cNvSpPr>
          <p:nvPr>
            <p:ph type="body" sz="half" idx="2"/>
          </p:nvPr>
        </p:nvSpPr>
        <p:spPr>
          <a:xfrm>
            <a:off x="1514003" y="8958086"/>
            <a:ext cx="9961905" cy="29282224"/>
          </a:xfrm>
        </p:spPr>
        <p:txBody>
          <a:bodyPr/>
          <a:lstStyle>
            <a:lvl1pPr marL="0" indent="0">
              <a:buNone/>
              <a:defRPr sz="5700"/>
            </a:lvl1pPr>
            <a:lvl2pPr marL="1834285" indent="0">
              <a:buNone/>
              <a:defRPr sz="4800"/>
            </a:lvl2pPr>
            <a:lvl3pPr marL="3668569" indent="0">
              <a:buNone/>
              <a:defRPr sz="4000"/>
            </a:lvl3pPr>
            <a:lvl4pPr marL="5502854" indent="0">
              <a:buNone/>
              <a:defRPr sz="3600"/>
            </a:lvl4pPr>
            <a:lvl5pPr marL="7337138" indent="0">
              <a:buNone/>
              <a:defRPr sz="3600"/>
            </a:lvl5pPr>
            <a:lvl6pPr marL="9171424" indent="0">
              <a:buNone/>
              <a:defRPr sz="3600"/>
            </a:lvl6pPr>
            <a:lvl7pPr marL="11005707" indent="0">
              <a:buNone/>
              <a:defRPr sz="3600"/>
            </a:lvl7pPr>
            <a:lvl8pPr marL="12839993" indent="0">
              <a:buNone/>
              <a:defRPr sz="3600"/>
            </a:lvl8pPr>
            <a:lvl9pPr marL="14674276" indent="0">
              <a:buNone/>
              <a:defRPr sz="3600"/>
            </a:lvl9pPr>
          </a:lstStyle>
          <a:p>
            <a:pPr lvl="0"/>
            <a:r>
              <a:rPr kumimoji="1" lang="ja-JP" altLang="en-US"/>
              <a:t>マスタ テキストの書式設定</a:t>
            </a:r>
          </a:p>
        </p:txBody>
      </p:sp>
      <p:sp>
        <p:nvSpPr>
          <p:cNvPr id="5" name="日付プレースホルダ 4"/>
          <p:cNvSpPr>
            <a:spLocks noGrp="1"/>
          </p:cNvSpPr>
          <p:nvPr>
            <p:ph type="dt" sz="half" idx="10"/>
          </p:nvPr>
        </p:nvSpPr>
        <p:spPr/>
        <p:txBody>
          <a:bodyPr/>
          <a:lstStyle/>
          <a:p>
            <a:fld id="{797A01BE-B01F-4BF7-B98B-637D558E7802}" type="datetimeFigureOut">
              <a:rPr kumimoji="1" lang="ja-JP" altLang="en-US" smtClean="0"/>
              <a:pPr/>
              <a:t>2019/11/22</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5E68D601-C3C0-48F9-830D-98D2A7CFD92E}" type="slidenum">
              <a:rPr kumimoji="1" lang="ja-JP" altLang="en-US" smtClean="0"/>
              <a:pPr/>
              <a: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5935089" y="29965971"/>
            <a:ext cx="18167985" cy="3537652"/>
          </a:xfrm>
        </p:spPr>
        <p:txBody>
          <a:bodyPr anchor="b"/>
          <a:lstStyle>
            <a:lvl1pPr algn="l">
              <a:defRPr sz="8000" b="1"/>
            </a:lvl1pPr>
          </a:lstStyle>
          <a:p>
            <a:r>
              <a:rPr kumimoji="1" lang="ja-JP" altLang="en-US"/>
              <a:t>マスタ タイトルの書式設定</a:t>
            </a:r>
          </a:p>
        </p:txBody>
      </p:sp>
      <p:sp>
        <p:nvSpPr>
          <p:cNvPr id="3" name="図プレースホルダ 2"/>
          <p:cNvSpPr>
            <a:spLocks noGrp="1"/>
          </p:cNvSpPr>
          <p:nvPr>
            <p:ph type="pic" idx="1"/>
          </p:nvPr>
        </p:nvSpPr>
        <p:spPr>
          <a:xfrm>
            <a:off x="5935089" y="3825022"/>
            <a:ext cx="18167985" cy="25685115"/>
          </a:xfrm>
        </p:spPr>
        <p:txBody>
          <a:bodyPr/>
          <a:lstStyle>
            <a:lvl1pPr marL="0" indent="0">
              <a:buNone/>
              <a:defRPr sz="12800"/>
            </a:lvl1pPr>
            <a:lvl2pPr marL="1834285" indent="0">
              <a:buNone/>
              <a:defRPr sz="11200"/>
            </a:lvl2pPr>
            <a:lvl3pPr marL="3668569" indent="0">
              <a:buNone/>
              <a:defRPr sz="9600"/>
            </a:lvl3pPr>
            <a:lvl4pPr marL="5502854" indent="0">
              <a:buNone/>
              <a:defRPr sz="8000"/>
            </a:lvl4pPr>
            <a:lvl5pPr marL="7337138" indent="0">
              <a:buNone/>
              <a:defRPr sz="8000"/>
            </a:lvl5pPr>
            <a:lvl6pPr marL="9171424" indent="0">
              <a:buNone/>
              <a:defRPr sz="8000"/>
            </a:lvl6pPr>
            <a:lvl7pPr marL="11005707" indent="0">
              <a:buNone/>
              <a:defRPr sz="8000"/>
            </a:lvl7pPr>
            <a:lvl8pPr marL="12839993" indent="0">
              <a:buNone/>
              <a:defRPr sz="8000"/>
            </a:lvl8pPr>
            <a:lvl9pPr marL="14674276" indent="0">
              <a:buNone/>
              <a:defRPr sz="8000"/>
            </a:lvl9pPr>
          </a:lstStyle>
          <a:p>
            <a:endParaRPr kumimoji="1" lang="ja-JP" altLang="en-US"/>
          </a:p>
        </p:txBody>
      </p:sp>
      <p:sp>
        <p:nvSpPr>
          <p:cNvPr id="4" name="テキスト プレースホルダ 3"/>
          <p:cNvSpPr>
            <a:spLocks noGrp="1"/>
          </p:cNvSpPr>
          <p:nvPr>
            <p:ph type="body" sz="half" idx="2"/>
          </p:nvPr>
        </p:nvSpPr>
        <p:spPr>
          <a:xfrm>
            <a:off x="5935089" y="33503622"/>
            <a:ext cx="18167985" cy="5024052"/>
          </a:xfrm>
        </p:spPr>
        <p:txBody>
          <a:bodyPr/>
          <a:lstStyle>
            <a:lvl1pPr marL="0" indent="0">
              <a:buNone/>
              <a:defRPr sz="5700"/>
            </a:lvl1pPr>
            <a:lvl2pPr marL="1834285" indent="0">
              <a:buNone/>
              <a:defRPr sz="4800"/>
            </a:lvl2pPr>
            <a:lvl3pPr marL="3668569" indent="0">
              <a:buNone/>
              <a:defRPr sz="4000"/>
            </a:lvl3pPr>
            <a:lvl4pPr marL="5502854" indent="0">
              <a:buNone/>
              <a:defRPr sz="3600"/>
            </a:lvl4pPr>
            <a:lvl5pPr marL="7337138" indent="0">
              <a:buNone/>
              <a:defRPr sz="3600"/>
            </a:lvl5pPr>
            <a:lvl6pPr marL="9171424" indent="0">
              <a:buNone/>
              <a:defRPr sz="3600"/>
            </a:lvl6pPr>
            <a:lvl7pPr marL="11005707" indent="0">
              <a:buNone/>
              <a:defRPr sz="3600"/>
            </a:lvl7pPr>
            <a:lvl8pPr marL="12839993" indent="0">
              <a:buNone/>
              <a:defRPr sz="3600"/>
            </a:lvl8pPr>
            <a:lvl9pPr marL="14674276" indent="0">
              <a:buNone/>
              <a:defRPr sz="3600"/>
            </a:lvl9pPr>
          </a:lstStyle>
          <a:p>
            <a:pPr lvl="0"/>
            <a:r>
              <a:rPr kumimoji="1" lang="ja-JP" altLang="en-US"/>
              <a:t>マスタ テキストの書式設定</a:t>
            </a:r>
          </a:p>
        </p:txBody>
      </p:sp>
      <p:sp>
        <p:nvSpPr>
          <p:cNvPr id="5" name="日付プレースホルダ 4"/>
          <p:cNvSpPr>
            <a:spLocks noGrp="1"/>
          </p:cNvSpPr>
          <p:nvPr>
            <p:ph type="dt" sz="half" idx="10"/>
          </p:nvPr>
        </p:nvSpPr>
        <p:spPr/>
        <p:txBody>
          <a:bodyPr/>
          <a:lstStyle/>
          <a:p>
            <a:fld id="{797A01BE-B01F-4BF7-B98B-637D558E7802}" type="datetimeFigureOut">
              <a:rPr kumimoji="1" lang="ja-JP" altLang="en-US" smtClean="0"/>
              <a:pPr/>
              <a:t>2019/11/22</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5E68D601-C3C0-48F9-830D-98D2A7CFD92E}" type="slidenum">
              <a:rPr kumimoji="1" lang="ja-JP" altLang="en-US" smtClean="0"/>
              <a:pPr/>
              <a: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 1"/>
          <p:cNvSpPr>
            <a:spLocks noGrp="1"/>
          </p:cNvSpPr>
          <p:nvPr>
            <p:ph type="title"/>
          </p:nvPr>
        </p:nvSpPr>
        <p:spPr>
          <a:xfrm>
            <a:off x="1514003" y="1714328"/>
            <a:ext cx="27251978" cy="7134755"/>
          </a:xfrm>
          <a:prstGeom prst="rect">
            <a:avLst/>
          </a:prstGeom>
        </p:spPr>
        <p:txBody>
          <a:bodyPr vert="horz" lIns="366856" tIns="183430" rIns="366856" bIns="183430" rtlCol="0" anchor="ctr">
            <a:normAutofit/>
          </a:bodyPr>
          <a:lstStyle/>
          <a:p>
            <a:r>
              <a:rPr kumimoji="1" lang="ja-JP" altLang="en-US"/>
              <a:t>マスタ タイトルの書式設定</a:t>
            </a:r>
          </a:p>
        </p:txBody>
      </p:sp>
      <p:sp>
        <p:nvSpPr>
          <p:cNvPr id="3" name="テキスト プレースホルダ 2"/>
          <p:cNvSpPr>
            <a:spLocks noGrp="1"/>
          </p:cNvSpPr>
          <p:nvPr>
            <p:ph type="body" idx="1"/>
          </p:nvPr>
        </p:nvSpPr>
        <p:spPr>
          <a:xfrm>
            <a:off x="1514003" y="9988661"/>
            <a:ext cx="27251978" cy="28251646"/>
          </a:xfrm>
          <a:prstGeom prst="rect">
            <a:avLst/>
          </a:prstGeom>
        </p:spPr>
        <p:txBody>
          <a:bodyPr vert="horz" lIns="366856" tIns="183430" rIns="366856" bIns="183430" rtlCol="0">
            <a:normAutofit/>
          </a:body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 3"/>
          <p:cNvSpPr>
            <a:spLocks noGrp="1"/>
          </p:cNvSpPr>
          <p:nvPr>
            <p:ph type="dt" sz="half" idx="2"/>
          </p:nvPr>
        </p:nvSpPr>
        <p:spPr>
          <a:xfrm>
            <a:off x="1514002" y="39677169"/>
            <a:ext cx="7065327" cy="2279157"/>
          </a:xfrm>
          <a:prstGeom prst="rect">
            <a:avLst/>
          </a:prstGeom>
        </p:spPr>
        <p:txBody>
          <a:bodyPr vert="horz" lIns="366856" tIns="183430" rIns="366856" bIns="183430" rtlCol="0" anchor="ctr"/>
          <a:lstStyle>
            <a:lvl1pPr algn="l">
              <a:defRPr sz="4800">
                <a:solidFill>
                  <a:schemeClr val="tx1">
                    <a:tint val="75000"/>
                  </a:schemeClr>
                </a:solidFill>
              </a:defRPr>
            </a:lvl1pPr>
          </a:lstStyle>
          <a:p>
            <a:fld id="{797A01BE-B01F-4BF7-B98B-637D558E7802}" type="datetimeFigureOut">
              <a:rPr kumimoji="1" lang="ja-JP" altLang="en-US" smtClean="0"/>
              <a:pPr/>
              <a:t>2019/11/22</a:t>
            </a:fld>
            <a:endParaRPr kumimoji="1" lang="ja-JP" altLang="en-US"/>
          </a:p>
        </p:txBody>
      </p:sp>
      <p:sp>
        <p:nvSpPr>
          <p:cNvPr id="5" name="フッター プレースホルダ 4"/>
          <p:cNvSpPr>
            <a:spLocks noGrp="1"/>
          </p:cNvSpPr>
          <p:nvPr>
            <p:ph type="ftr" sz="quarter" idx="3"/>
          </p:nvPr>
        </p:nvSpPr>
        <p:spPr>
          <a:xfrm>
            <a:off x="10345659" y="39677169"/>
            <a:ext cx="9588659" cy="2279157"/>
          </a:xfrm>
          <a:prstGeom prst="rect">
            <a:avLst/>
          </a:prstGeom>
        </p:spPr>
        <p:txBody>
          <a:bodyPr vert="horz" lIns="366856" tIns="183430" rIns="366856" bIns="183430" rtlCol="0" anchor="ctr"/>
          <a:lstStyle>
            <a:lvl1pPr algn="ctr">
              <a:defRPr sz="4800">
                <a:solidFill>
                  <a:schemeClr val="tx1">
                    <a:tint val="75000"/>
                  </a:schemeClr>
                </a:solidFill>
              </a:defRPr>
            </a:lvl1pPr>
          </a:lstStyle>
          <a:p>
            <a:endParaRPr kumimoji="1" lang="ja-JP" altLang="en-US"/>
          </a:p>
        </p:txBody>
      </p:sp>
      <p:sp>
        <p:nvSpPr>
          <p:cNvPr id="6" name="スライド番号プレースホルダ 5"/>
          <p:cNvSpPr>
            <a:spLocks noGrp="1"/>
          </p:cNvSpPr>
          <p:nvPr>
            <p:ph type="sldNum" sz="quarter" idx="4"/>
          </p:nvPr>
        </p:nvSpPr>
        <p:spPr>
          <a:xfrm>
            <a:off x="21700653" y="39677169"/>
            <a:ext cx="7065327" cy="2279157"/>
          </a:xfrm>
          <a:prstGeom prst="rect">
            <a:avLst/>
          </a:prstGeom>
        </p:spPr>
        <p:txBody>
          <a:bodyPr vert="horz" lIns="366856" tIns="183430" rIns="366856" bIns="183430" rtlCol="0" anchor="ctr"/>
          <a:lstStyle>
            <a:lvl1pPr algn="r">
              <a:defRPr sz="4800">
                <a:solidFill>
                  <a:schemeClr val="tx1">
                    <a:tint val="75000"/>
                  </a:schemeClr>
                </a:solidFill>
              </a:defRPr>
            </a:lvl1pPr>
          </a:lstStyle>
          <a:p>
            <a:fld id="{5E68D601-C3C0-48F9-830D-98D2A7CFD92E}" type="slidenum">
              <a:rPr kumimoji="1" lang="ja-JP" altLang="en-US" smtClean="0"/>
              <a:pPr/>
              <a:t>‹#›</a:t>
            </a:fld>
            <a:endParaRPr kumimoji="1" lang="ja-JP"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668569" rtl="0" eaLnBrk="1" latinLnBrk="0" hangingPunct="1">
        <a:spcBef>
          <a:spcPct val="0"/>
        </a:spcBef>
        <a:buNone/>
        <a:defRPr kumimoji="1" sz="17600" kern="1200">
          <a:solidFill>
            <a:schemeClr val="tx1"/>
          </a:solidFill>
          <a:latin typeface="+mj-lt"/>
          <a:ea typeface="+mj-ea"/>
          <a:cs typeface="+mj-cs"/>
        </a:defRPr>
      </a:lvl1pPr>
    </p:titleStyle>
    <p:bodyStyle>
      <a:lvl1pPr marL="1375714" indent="-1375714" algn="l" defTabSz="3668569" rtl="0" eaLnBrk="1" latinLnBrk="0" hangingPunct="1">
        <a:spcBef>
          <a:spcPct val="20000"/>
        </a:spcBef>
        <a:buFont typeface="Arial" pitchFamily="34" charset="0"/>
        <a:buChar char="•"/>
        <a:defRPr kumimoji="1" sz="12800" kern="1200">
          <a:solidFill>
            <a:schemeClr val="tx1"/>
          </a:solidFill>
          <a:latin typeface="+mn-lt"/>
          <a:ea typeface="+mn-ea"/>
          <a:cs typeface="+mn-cs"/>
        </a:defRPr>
      </a:lvl1pPr>
      <a:lvl2pPr marL="2980713" indent="-1146429" algn="l" defTabSz="3668569" rtl="0" eaLnBrk="1" latinLnBrk="0" hangingPunct="1">
        <a:spcBef>
          <a:spcPct val="20000"/>
        </a:spcBef>
        <a:buFont typeface="Arial" pitchFamily="34" charset="0"/>
        <a:buChar char="–"/>
        <a:defRPr kumimoji="1" sz="11200" kern="1200">
          <a:solidFill>
            <a:schemeClr val="tx1"/>
          </a:solidFill>
          <a:latin typeface="+mn-lt"/>
          <a:ea typeface="+mn-ea"/>
          <a:cs typeface="+mn-cs"/>
        </a:defRPr>
      </a:lvl2pPr>
      <a:lvl3pPr marL="4585711" indent="-917141" algn="l" defTabSz="3668569" rtl="0" eaLnBrk="1" latinLnBrk="0" hangingPunct="1">
        <a:spcBef>
          <a:spcPct val="20000"/>
        </a:spcBef>
        <a:buFont typeface="Arial" pitchFamily="34" charset="0"/>
        <a:buChar char="•"/>
        <a:defRPr kumimoji="1" sz="9600" kern="1200">
          <a:solidFill>
            <a:schemeClr val="tx1"/>
          </a:solidFill>
          <a:latin typeface="+mn-lt"/>
          <a:ea typeface="+mn-ea"/>
          <a:cs typeface="+mn-cs"/>
        </a:defRPr>
      </a:lvl3pPr>
      <a:lvl4pPr marL="6419997" indent="-917141" algn="l" defTabSz="3668569" rtl="0" eaLnBrk="1" latinLnBrk="0" hangingPunct="1">
        <a:spcBef>
          <a:spcPct val="20000"/>
        </a:spcBef>
        <a:buFont typeface="Arial" pitchFamily="34" charset="0"/>
        <a:buChar char="–"/>
        <a:defRPr kumimoji="1" sz="8000" kern="1200">
          <a:solidFill>
            <a:schemeClr val="tx1"/>
          </a:solidFill>
          <a:latin typeface="+mn-lt"/>
          <a:ea typeface="+mn-ea"/>
          <a:cs typeface="+mn-cs"/>
        </a:defRPr>
      </a:lvl4pPr>
      <a:lvl5pPr marL="8254281" indent="-917141" algn="l" defTabSz="3668569" rtl="0" eaLnBrk="1" latinLnBrk="0" hangingPunct="1">
        <a:spcBef>
          <a:spcPct val="20000"/>
        </a:spcBef>
        <a:buFont typeface="Arial" pitchFamily="34" charset="0"/>
        <a:buChar char="»"/>
        <a:defRPr kumimoji="1" sz="8000" kern="1200">
          <a:solidFill>
            <a:schemeClr val="tx1"/>
          </a:solidFill>
          <a:latin typeface="+mn-lt"/>
          <a:ea typeface="+mn-ea"/>
          <a:cs typeface="+mn-cs"/>
        </a:defRPr>
      </a:lvl5pPr>
      <a:lvl6pPr marL="10088565" indent="-917141" algn="l" defTabSz="3668569" rtl="0" eaLnBrk="1" latinLnBrk="0" hangingPunct="1">
        <a:spcBef>
          <a:spcPct val="20000"/>
        </a:spcBef>
        <a:buFont typeface="Arial" pitchFamily="34" charset="0"/>
        <a:buChar char="•"/>
        <a:defRPr kumimoji="1" sz="8000" kern="1200">
          <a:solidFill>
            <a:schemeClr val="tx1"/>
          </a:solidFill>
          <a:latin typeface="+mn-lt"/>
          <a:ea typeface="+mn-ea"/>
          <a:cs typeface="+mn-cs"/>
        </a:defRPr>
      </a:lvl6pPr>
      <a:lvl7pPr marL="11922849" indent="-917141" algn="l" defTabSz="3668569" rtl="0" eaLnBrk="1" latinLnBrk="0" hangingPunct="1">
        <a:spcBef>
          <a:spcPct val="20000"/>
        </a:spcBef>
        <a:buFont typeface="Arial" pitchFamily="34" charset="0"/>
        <a:buChar char="•"/>
        <a:defRPr kumimoji="1" sz="8000" kern="1200">
          <a:solidFill>
            <a:schemeClr val="tx1"/>
          </a:solidFill>
          <a:latin typeface="+mn-lt"/>
          <a:ea typeface="+mn-ea"/>
          <a:cs typeface="+mn-cs"/>
        </a:defRPr>
      </a:lvl7pPr>
      <a:lvl8pPr marL="13757135" indent="-917141" algn="l" defTabSz="3668569" rtl="0" eaLnBrk="1" latinLnBrk="0" hangingPunct="1">
        <a:spcBef>
          <a:spcPct val="20000"/>
        </a:spcBef>
        <a:buFont typeface="Arial" pitchFamily="34" charset="0"/>
        <a:buChar char="•"/>
        <a:defRPr kumimoji="1" sz="8000" kern="1200">
          <a:solidFill>
            <a:schemeClr val="tx1"/>
          </a:solidFill>
          <a:latin typeface="+mn-lt"/>
          <a:ea typeface="+mn-ea"/>
          <a:cs typeface="+mn-cs"/>
        </a:defRPr>
      </a:lvl8pPr>
      <a:lvl9pPr marL="15591420" indent="-917141" algn="l" defTabSz="3668569" rtl="0" eaLnBrk="1" latinLnBrk="0" hangingPunct="1">
        <a:spcBef>
          <a:spcPct val="20000"/>
        </a:spcBef>
        <a:buFont typeface="Arial" pitchFamily="34" charset="0"/>
        <a:buChar char="•"/>
        <a:defRPr kumimoji="1" sz="8000" kern="1200">
          <a:solidFill>
            <a:schemeClr val="tx1"/>
          </a:solidFill>
          <a:latin typeface="+mn-lt"/>
          <a:ea typeface="+mn-ea"/>
          <a:cs typeface="+mn-cs"/>
        </a:defRPr>
      </a:lvl9pPr>
    </p:bodyStyle>
    <p:otherStyle>
      <a:defPPr>
        <a:defRPr lang="ja-JP"/>
      </a:defPPr>
      <a:lvl1pPr marL="0" algn="l" defTabSz="3668569" rtl="0" eaLnBrk="1" latinLnBrk="0" hangingPunct="1">
        <a:defRPr kumimoji="1" sz="7300" kern="1200">
          <a:solidFill>
            <a:schemeClr val="tx1"/>
          </a:solidFill>
          <a:latin typeface="+mn-lt"/>
          <a:ea typeface="+mn-ea"/>
          <a:cs typeface="+mn-cs"/>
        </a:defRPr>
      </a:lvl1pPr>
      <a:lvl2pPr marL="1834285" algn="l" defTabSz="3668569" rtl="0" eaLnBrk="1" latinLnBrk="0" hangingPunct="1">
        <a:defRPr kumimoji="1" sz="7300" kern="1200">
          <a:solidFill>
            <a:schemeClr val="tx1"/>
          </a:solidFill>
          <a:latin typeface="+mn-lt"/>
          <a:ea typeface="+mn-ea"/>
          <a:cs typeface="+mn-cs"/>
        </a:defRPr>
      </a:lvl2pPr>
      <a:lvl3pPr marL="3668569" algn="l" defTabSz="3668569" rtl="0" eaLnBrk="1" latinLnBrk="0" hangingPunct="1">
        <a:defRPr kumimoji="1" sz="7300" kern="1200">
          <a:solidFill>
            <a:schemeClr val="tx1"/>
          </a:solidFill>
          <a:latin typeface="+mn-lt"/>
          <a:ea typeface="+mn-ea"/>
          <a:cs typeface="+mn-cs"/>
        </a:defRPr>
      </a:lvl3pPr>
      <a:lvl4pPr marL="5502854" algn="l" defTabSz="3668569" rtl="0" eaLnBrk="1" latinLnBrk="0" hangingPunct="1">
        <a:defRPr kumimoji="1" sz="7300" kern="1200">
          <a:solidFill>
            <a:schemeClr val="tx1"/>
          </a:solidFill>
          <a:latin typeface="+mn-lt"/>
          <a:ea typeface="+mn-ea"/>
          <a:cs typeface="+mn-cs"/>
        </a:defRPr>
      </a:lvl4pPr>
      <a:lvl5pPr marL="7337138" algn="l" defTabSz="3668569" rtl="0" eaLnBrk="1" latinLnBrk="0" hangingPunct="1">
        <a:defRPr kumimoji="1" sz="7300" kern="1200">
          <a:solidFill>
            <a:schemeClr val="tx1"/>
          </a:solidFill>
          <a:latin typeface="+mn-lt"/>
          <a:ea typeface="+mn-ea"/>
          <a:cs typeface="+mn-cs"/>
        </a:defRPr>
      </a:lvl5pPr>
      <a:lvl6pPr marL="9171424" algn="l" defTabSz="3668569" rtl="0" eaLnBrk="1" latinLnBrk="0" hangingPunct="1">
        <a:defRPr kumimoji="1" sz="7300" kern="1200">
          <a:solidFill>
            <a:schemeClr val="tx1"/>
          </a:solidFill>
          <a:latin typeface="+mn-lt"/>
          <a:ea typeface="+mn-ea"/>
          <a:cs typeface="+mn-cs"/>
        </a:defRPr>
      </a:lvl6pPr>
      <a:lvl7pPr marL="11005707" algn="l" defTabSz="3668569" rtl="0" eaLnBrk="1" latinLnBrk="0" hangingPunct="1">
        <a:defRPr kumimoji="1" sz="7300" kern="1200">
          <a:solidFill>
            <a:schemeClr val="tx1"/>
          </a:solidFill>
          <a:latin typeface="+mn-lt"/>
          <a:ea typeface="+mn-ea"/>
          <a:cs typeface="+mn-cs"/>
        </a:defRPr>
      </a:lvl7pPr>
      <a:lvl8pPr marL="12839993" algn="l" defTabSz="3668569" rtl="0" eaLnBrk="1" latinLnBrk="0" hangingPunct="1">
        <a:defRPr kumimoji="1" sz="7300" kern="1200">
          <a:solidFill>
            <a:schemeClr val="tx1"/>
          </a:solidFill>
          <a:latin typeface="+mn-lt"/>
          <a:ea typeface="+mn-ea"/>
          <a:cs typeface="+mn-cs"/>
        </a:defRPr>
      </a:lvl8pPr>
      <a:lvl9pPr marL="14674276" algn="l" defTabSz="3668569" rtl="0" eaLnBrk="1" latinLnBrk="0" hangingPunct="1">
        <a:defRPr kumimoji="1" sz="7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www.cybig.net/" TargetMode="External"/><Relationship Id="rId1" Type="http://schemas.openxmlformats.org/officeDocument/2006/relationships/slideLayout" Target="../slideLayouts/slideLayout1.xml"/><Relationship Id="rId4" Type="http://schemas.openxmlformats.org/officeDocument/2006/relationships/hyperlink" Target="https://www.cybig.net/data/checkppt.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46ADF89-3BB8-604E-9867-419D665A5972}"/>
              </a:ext>
            </a:extLst>
          </p:cNvPr>
          <p:cNvSpPr>
            <a:spLocks noGrp="1"/>
          </p:cNvSpPr>
          <p:nvPr>
            <p:ph type="title"/>
          </p:nvPr>
        </p:nvSpPr>
        <p:spPr>
          <a:xfrm>
            <a:off x="621390" y="1818482"/>
            <a:ext cx="22799517" cy="5295266"/>
          </a:xfrm>
          <a:noFill/>
          <a:ln>
            <a:noFill/>
          </a:ln>
        </p:spPr>
        <p:txBody>
          <a:bodyPr>
            <a:normAutofit/>
          </a:bodyPr>
          <a:lstStyle/>
          <a:p>
            <a:r>
              <a:rPr kumimoji="1" lang="en-US" altLang="ja-JP" sz="9600" dirty="0">
                <a:solidFill>
                  <a:schemeClr val="bg1"/>
                </a:solidFill>
              </a:rPr>
              <a:t>UPPAAL</a:t>
            </a:r>
            <a:r>
              <a:rPr kumimoji="1" lang="ja-JP" altLang="en-US" sz="9600">
                <a:solidFill>
                  <a:schemeClr val="bg1"/>
                </a:solidFill>
              </a:rPr>
              <a:t>による交差点における自動運転車群のモデル化と検証</a:t>
            </a:r>
          </a:p>
        </p:txBody>
      </p:sp>
      <p:sp>
        <p:nvSpPr>
          <p:cNvPr id="3" name="コンテンツ プレースホルダー 2">
            <a:extLst>
              <a:ext uri="{FF2B5EF4-FFF2-40B4-BE49-F238E27FC236}">
                <a16:creationId xmlns:a16="http://schemas.microsoft.com/office/drawing/2014/main" id="{986F7BB2-80A0-2940-BFCB-E3B5FCA8A7BF}"/>
              </a:ext>
            </a:extLst>
          </p:cNvPr>
          <p:cNvSpPr>
            <a:spLocks noGrp="1"/>
          </p:cNvSpPr>
          <p:nvPr>
            <p:ph idx="1"/>
          </p:nvPr>
        </p:nvSpPr>
        <p:spPr>
          <a:xfrm>
            <a:off x="622800" y="16045508"/>
            <a:ext cx="29019224" cy="5108314"/>
          </a:xfrm>
          <a:solidFill>
            <a:schemeClr val="accent5">
              <a:lumMod val="20000"/>
              <a:lumOff val="80000"/>
            </a:schemeClr>
          </a:solidFill>
          <a:ln>
            <a:solidFill>
              <a:schemeClr val="accent5"/>
            </a:solidFill>
          </a:ln>
        </p:spPr>
        <p:txBody>
          <a:bodyPr>
            <a:normAutofit/>
          </a:bodyPr>
          <a:lstStyle/>
          <a:p>
            <a:pPr marL="0" indent="0">
              <a:buNone/>
            </a:pPr>
            <a:r>
              <a:rPr lang="en-US" altLang="ja-JP" sz="4400" dirty="0"/>
              <a:t>UPPAAL</a:t>
            </a:r>
            <a:endParaRPr lang="ja-JP" altLang="en-US" sz="4400"/>
          </a:p>
        </p:txBody>
      </p:sp>
      <p:sp>
        <p:nvSpPr>
          <p:cNvPr id="5" name="コンテンツ プレースホルダー 2">
            <a:extLst>
              <a:ext uri="{FF2B5EF4-FFF2-40B4-BE49-F238E27FC236}">
                <a16:creationId xmlns:a16="http://schemas.microsoft.com/office/drawing/2014/main" id="{0DDD6AE2-FDA9-2A4F-8700-C03B5EC6DE65}"/>
              </a:ext>
            </a:extLst>
          </p:cNvPr>
          <p:cNvSpPr txBox="1">
            <a:spLocks/>
          </p:cNvSpPr>
          <p:nvPr/>
        </p:nvSpPr>
        <p:spPr>
          <a:xfrm>
            <a:off x="621390" y="21405850"/>
            <a:ext cx="29019600" cy="16344228"/>
          </a:xfrm>
          <a:prstGeom prst="rect">
            <a:avLst/>
          </a:prstGeom>
          <a:solidFill>
            <a:schemeClr val="accent5">
              <a:lumMod val="20000"/>
              <a:lumOff val="80000"/>
            </a:schemeClr>
          </a:solidFill>
          <a:ln>
            <a:solidFill>
              <a:schemeClr val="accent5"/>
            </a:solidFill>
          </a:ln>
        </p:spPr>
        <p:txBody>
          <a:bodyPr vert="horz" lIns="366856" tIns="183430" rIns="366856" bIns="183430" rtlCol="0">
            <a:normAutofit/>
          </a:bodyPr>
          <a:lstStyle>
            <a:lvl1pPr marL="1375714" indent="-1375714" algn="l" defTabSz="3668569" rtl="0" eaLnBrk="1" latinLnBrk="0" hangingPunct="1">
              <a:spcBef>
                <a:spcPct val="20000"/>
              </a:spcBef>
              <a:buFont typeface="Arial" pitchFamily="34" charset="0"/>
              <a:buChar char="•"/>
              <a:defRPr kumimoji="1" sz="12800" kern="1200">
                <a:solidFill>
                  <a:schemeClr val="tx1"/>
                </a:solidFill>
                <a:latin typeface="+mn-lt"/>
                <a:ea typeface="+mn-ea"/>
                <a:cs typeface="+mn-cs"/>
              </a:defRPr>
            </a:lvl1pPr>
            <a:lvl2pPr marL="2980713" indent="-1146429" algn="l" defTabSz="3668569" rtl="0" eaLnBrk="1" latinLnBrk="0" hangingPunct="1">
              <a:spcBef>
                <a:spcPct val="20000"/>
              </a:spcBef>
              <a:buFont typeface="Arial" pitchFamily="34" charset="0"/>
              <a:buChar char="–"/>
              <a:defRPr kumimoji="1" sz="11200" kern="1200">
                <a:solidFill>
                  <a:schemeClr val="tx1"/>
                </a:solidFill>
                <a:latin typeface="+mn-lt"/>
                <a:ea typeface="+mn-ea"/>
                <a:cs typeface="+mn-cs"/>
              </a:defRPr>
            </a:lvl2pPr>
            <a:lvl3pPr marL="4585711" indent="-917141" algn="l" defTabSz="3668569" rtl="0" eaLnBrk="1" latinLnBrk="0" hangingPunct="1">
              <a:spcBef>
                <a:spcPct val="20000"/>
              </a:spcBef>
              <a:buFont typeface="Arial" pitchFamily="34" charset="0"/>
              <a:buChar char="•"/>
              <a:defRPr kumimoji="1" sz="9600" kern="1200">
                <a:solidFill>
                  <a:schemeClr val="tx1"/>
                </a:solidFill>
                <a:latin typeface="+mn-lt"/>
                <a:ea typeface="+mn-ea"/>
                <a:cs typeface="+mn-cs"/>
              </a:defRPr>
            </a:lvl3pPr>
            <a:lvl4pPr marL="6419997" indent="-917141" algn="l" defTabSz="3668569" rtl="0" eaLnBrk="1" latinLnBrk="0" hangingPunct="1">
              <a:spcBef>
                <a:spcPct val="20000"/>
              </a:spcBef>
              <a:buFont typeface="Arial" pitchFamily="34" charset="0"/>
              <a:buChar char="–"/>
              <a:defRPr kumimoji="1" sz="8000" kern="1200">
                <a:solidFill>
                  <a:schemeClr val="tx1"/>
                </a:solidFill>
                <a:latin typeface="+mn-lt"/>
                <a:ea typeface="+mn-ea"/>
                <a:cs typeface="+mn-cs"/>
              </a:defRPr>
            </a:lvl4pPr>
            <a:lvl5pPr marL="8254281" indent="-917141" algn="l" defTabSz="3668569" rtl="0" eaLnBrk="1" latinLnBrk="0" hangingPunct="1">
              <a:spcBef>
                <a:spcPct val="20000"/>
              </a:spcBef>
              <a:buFont typeface="Arial" pitchFamily="34" charset="0"/>
              <a:buChar char="»"/>
              <a:defRPr kumimoji="1" sz="8000" kern="1200">
                <a:solidFill>
                  <a:schemeClr val="tx1"/>
                </a:solidFill>
                <a:latin typeface="+mn-lt"/>
                <a:ea typeface="+mn-ea"/>
                <a:cs typeface="+mn-cs"/>
              </a:defRPr>
            </a:lvl5pPr>
            <a:lvl6pPr marL="10088565" indent="-917141" algn="l" defTabSz="3668569" rtl="0" eaLnBrk="1" latinLnBrk="0" hangingPunct="1">
              <a:spcBef>
                <a:spcPct val="20000"/>
              </a:spcBef>
              <a:buFont typeface="Arial" pitchFamily="34" charset="0"/>
              <a:buChar char="•"/>
              <a:defRPr kumimoji="1" sz="8000" kern="1200">
                <a:solidFill>
                  <a:schemeClr val="tx1"/>
                </a:solidFill>
                <a:latin typeface="+mn-lt"/>
                <a:ea typeface="+mn-ea"/>
                <a:cs typeface="+mn-cs"/>
              </a:defRPr>
            </a:lvl6pPr>
            <a:lvl7pPr marL="11922849" indent="-917141" algn="l" defTabSz="3668569" rtl="0" eaLnBrk="1" latinLnBrk="0" hangingPunct="1">
              <a:spcBef>
                <a:spcPct val="20000"/>
              </a:spcBef>
              <a:buFont typeface="Arial" pitchFamily="34" charset="0"/>
              <a:buChar char="•"/>
              <a:defRPr kumimoji="1" sz="8000" kern="1200">
                <a:solidFill>
                  <a:schemeClr val="tx1"/>
                </a:solidFill>
                <a:latin typeface="+mn-lt"/>
                <a:ea typeface="+mn-ea"/>
                <a:cs typeface="+mn-cs"/>
              </a:defRPr>
            </a:lvl7pPr>
            <a:lvl8pPr marL="13757135" indent="-917141" algn="l" defTabSz="3668569" rtl="0" eaLnBrk="1" latinLnBrk="0" hangingPunct="1">
              <a:spcBef>
                <a:spcPct val="20000"/>
              </a:spcBef>
              <a:buFont typeface="Arial" pitchFamily="34" charset="0"/>
              <a:buChar char="•"/>
              <a:defRPr kumimoji="1" sz="8000" kern="1200">
                <a:solidFill>
                  <a:schemeClr val="tx1"/>
                </a:solidFill>
                <a:latin typeface="+mn-lt"/>
                <a:ea typeface="+mn-ea"/>
                <a:cs typeface="+mn-cs"/>
              </a:defRPr>
            </a:lvl8pPr>
            <a:lvl9pPr marL="15591420" indent="-917141" algn="l" defTabSz="3668569" rtl="0" eaLnBrk="1" latinLnBrk="0" hangingPunct="1">
              <a:spcBef>
                <a:spcPct val="20000"/>
              </a:spcBef>
              <a:buFont typeface="Arial" pitchFamily="34" charset="0"/>
              <a:buChar char="•"/>
              <a:defRPr kumimoji="1" sz="8000" kern="1200">
                <a:solidFill>
                  <a:schemeClr val="tx1"/>
                </a:solidFill>
                <a:latin typeface="+mn-lt"/>
                <a:ea typeface="+mn-ea"/>
                <a:cs typeface="+mn-cs"/>
              </a:defRPr>
            </a:lvl9pPr>
          </a:lstStyle>
          <a:p>
            <a:pPr marL="0" indent="0">
              <a:buFont typeface="Arial" pitchFamily="34" charset="0"/>
              <a:buNone/>
            </a:pPr>
            <a:r>
              <a:rPr lang="ja-JP" altLang="en-US" sz="4400"/>
              <a:t>交差点モデル</a:t>
            </a:r>
            <a:endParaRPr lang="en-US" altLang="ja-JP" sz="4400" dirty="0"/>
          </a:p>
          <a:p>
            <a:pPr marL="0" indent="0">
              <a:buFont typeface="Arial" pitchFamily="34" charset="0"/>
              <a:buNone/>
            </a:pPr>
            <a:endParaRPr lang="en-US" altLang="ja-JP" sz="4400" dirty="0"/>
          </a:p>
        </p:txBody>
      </p:sp>
      <p:sp>
        <p:nvSpPr>
          <p:cNvPr id="6" name="コンテンツ プレースホルダー 2">
            <a:extLst>
              <a:ext uri="{FF2B5EF4-FFF2-40B4-BE49-F238E27FC236}">
                <a16:creationId xmlns:a16="http://schemas.microsoft.com/office/drawing/2014/main" id="{67061DA2-912C-2D44-90FB-D3797B6D2671}"/>
              </a:ext>
            </a:extLst>
          </p:cNvPr>
          <p:cNvSpPr txBox="1">
            <a:spLocks/>
          </p:cNvSpPr>
          <p:nvPr/>
        </p:nvSpPr>
        <p:spPr>
          <a:xfrm>
            <a:off x="622800" y="38002106"/>
            <a:ext cx="29019224" cy="3780419"/>
          </a:xfrm>
          <a:prstGeom prst="rect">
            <a:avLst/>
          </a:prstGeom>
          <a:solidFill>
            <a:schemeClr val="accent5">
              <a:lumMod val="20000"/>
              <a:lumOff val="80000"/>
            </a:schemeClr>
          </a:solidFill>
          <a:ln>
            <a:solidFill>
              <a:schemeClr val="accent5"/>
            </a:solidFill>
          </a:ln>
        </p:spPr>
        <p:txBody>
          <a:bodyPr vert="horz" lIns="366856" tIns="183430" rIns="366856" bIns="183430" rtlCol="0">
            <a:normAutofit/>
          </a:bodyPr>
          <a:lstStyle>
            <a:lvl1pPr marL="1375714" indent="-1375714" algn="l" defTabSz="3668569" rtl="0" eaLnBrk="1" latinLnBrk="0" hangingPunct="1">
              <a:spcBef>
                <a:spcPct val="20000"/>
              </a:spcBef>
              <a:buFont typeface="Arial" pitchFamily="34" charset="0"/>
              <a:buChar char="•"/>
              <a:defRPr kumimoji="1" sz="12800" kern="1200">
                <a:solidFill>
                  <a:schemeClr val="tx1"/>
                </a:solidFill>
                <a:latin typeface="+mn-lt"/>
                <a:ea typeface="+mn-ea"/>
                <a:cs typeface="+mn-cs"/>
              </a:defRPr>
            </a:lvl1pPr>
            <a:lvl2pPr marL="2980713" indent="-1146429" algn="l" defTabSz="3668569" rtl="0" eaLnBrk="1" latinLnBrk="0" hangingPunct="1">
              <a:spcBef>
                <a:spcPct val="20000"/>
              </a:spcBef>
              <a:buFont typeface="Arial" pitchFamily="34" charset="0"/>
              <a:buChar char="–"/>
              <a:defRPr kumimoji="1" sz="11200" kern="1200">
                <a:solidFill>
                  <a:schemeClr val="tx1"/>
                </a:solidFill>
                <a:latin typeface="+mn-lt"/>
                <a:ea typeface="+mn-ea"/>
                <a:cs typeface="+mn-cs"/>
              </a:defRPr>
            </a:lvl2pPr>
            <a:lvl3pPr marL="4585711" indent="-917141" algn="l" defTabSz="3668569" rtl="0" eaLnBrk="1" latinLnBrk="0" hangingPunct="1">
              <a:spcBef>
                <a:spcPct val="20000"/>
              </a:spcBef>
              <a:buFont typeface="Arial" pitchFamily="34" charset="0"/>
              <a:buChar char="•"/>
              <a:defRPr kumimoji="1" sz="9600" kern="1200">
                <a:solidFill>
                  <a:schemeClr val="tx1"/>
                </a:solidFill>
                <a:latin typeface="+mn-lt"/>
                <a:ea typeface="+mn-ea"/>
                <a:cs typeface="+mn-cs"/>
              </a:defRPr>
            </a:lvl3pPr>
            <a:lvl4pPr marL="6419997" indent="-917141" algn="l" defTabSz="3668569" rtl="0" eaLnBrk="1" latinLnBrk="0" hangingPunct="1">
              <a:spcBef>
                <a:spcPct val="20000"/>
              </a:spcBef>
              <a:buFont typeface="Arial" pitchFamily="34" charset="0"/>
              <a:buChar char="–"/>
              <a:defRPr kumimoji="1" sz="8000" kern="1200">
                <a:solidFill>
                  <a:schemeClr val="tx1"/>
                </a:solidFill>
                <a:latin typeface="+mn-lt"/>
                <a:ea typeface="+mn-ea"/>
                <a:cs typeface="+mn-cs"/>
              </a:defRPr>
            </a:lvl4pPr>
            <a:lvl5pPr marL="8254281" indent="-917141" algn="l" defTabSz="3668569" rtl="0" eaLnBrk="1" latinLnBrk="0" hangingPunct="1">
              <a:spcBef>
                <a:spcPct val="20000"/>
              </a:spcBef>
              <a:buFont typeface="Arial" pitchFamily="34" charset="0"/>
              <a:buChar char="»"/>
              <a:defRPr kumimoji="1" sz="8000" kern="1200">
                <a:solidFill>
                  <a:schemeClr val="tx1"/>
                </a:solidFill>
                <a:latin typeface="+mn-lt"/>
                <a:ea typeface="+mn-ea"/>
                <a:cs typeface="+mn-cs"/>
              </a:defRPr>
            </a:lvl5pPr>
            <a:lvl6pPr marL="10088565" indent="-917141" algn="l" defTabSz="3668569" rtl="0" eaLnBrk="1" latinLnBrk="0" hangingPunct="1">
              <a:spcBef>
                <a:spcPct val="20000"/>
              </a:spcBef>
              <a:buFont typeface="Arial" pitchFamily="34" charset="0"/>
              <a:buChar char="•"/>
              <a:defRPr kumimoji="1" sz="8000" kern="1200">
                <a:solidFill>
                  <a:schemeClr val="tx1"/>
                </a:solidFill>
                <a:latin typeface="+mn-lt"/>
                <a:ea typeface="+mn-ea"/>
                <a:cs typeface="+mn-cs"/>
              </a:defRPr>
            </a:lvl6pPr>
            <a:lvl7pPr marL="11922849" indent="-917141" algn="l" defTabSz="3668569" rtl="0" eaLnBrk="1" latinLnBrk="0" hangingPunct="1">
              <a:spcBef>
                <a:spcPct val="20000"/>
              </a:spcBef>
              <a:buFont typeface="Arial" pitchFamily="34" charset="0"/>
              <a:buChar char="•"/>
              <a:defRPr kumimoji="1" sz="8000" kern="1200">
                <a:solidFill>
                  <a:schemeClr val="tx1"/>
                </a:solidFill>
                <a:latin typeface="+mn-lt"/>
                <a:ea typeface="+mn-ea"/>
                <a:cs typeface="+mn-cs"/>
              </a:defRPr>
            </a:lvl7pPr>
            <a:lvl8pPr marL="13757135" indent="-917141" algn="l" defTabSz="3668569" rtl="0" eaLnBrk="1" latinLnBrk="0" hangingPunct="1">
              <a:spcBef>
                <a:spcPct val="20000"/>
              </a:spcBef>
              <a:buFont typeface="Arial" pitchFamily="34" charset="0"/>
              <a:buChar char="•"/>
              <a:defRPr kumimoji="1" sz="8000" kern="1200">
                <a:solidFill>
                  <a:schemeClr val="tx1"/>
                </a:solidFill>
                <a:latin typeface="+mn-lt"/>
                <a:ea typeface="+mn-ea"/>
                <a:cs typeface="+mn-cs"/>
              </a:defRPr>
            </a:lvl8pPr>
            <a:lvl9pPr marL="15591420" indent="-917141" algn="l" defTabSz="3668569" rtl="0" eaLnBrk="1" latinLnBrk="0" hangingPunct="1">
              <a:spcBef>
                <a:spcPct val="20000"/>
              </a:spcBef>
              <a:buFont typeface="Arial" pitchFamily="34" charset="0"/>
              <a:buChar char="•"/>
              <a:defRPr kumimoji="1" sz="8000" kern="1200">
                <a:solidFill>
                  <a:schemeClr val="tx1"/>
                </a:solidFill>
                <a:latin typeface="+mn-lt"/>
                <a:ea typeface="+mn-ea"/>
                <a:cs typeface="+mn-cs"/>
              </a:defRPr>
            </a:lvl9pPr>
          </a:lstStyle>
          <a:p>
            <a:pPr marL="0" indent="0">
              <a:buNone/>
            </a:pPr>
            <a:r>
              <a:rPr lang="en" altLang="ja-JP" sz="4400" dirty="0"/>
              <a:t>UPPAAL</a:t>
            </a:r>
            <a:r>
              <a:rPr lang="ja-JP" altLang="en-US" sz="4400"/>
              <a:t>を用いた自動運転車群制御アルゴリズムのモデル化と検証の手法を提案した</a:t>
            </a:r>
            <a:r>
              <a:rPr lang="en-US" altLang="ja-JP" sz="4400" dirty="0"/>
              <a:t>.</a:t>
            </a:r>
            <a:r>
              <a:rPr lang="ja-JP" altLang="en-US" sz="4400"/>
              <a:t>従来のものと比べ，追従を含めた本モデルでは，通過時間 を短くなる通過の組み見合わせを作成可能であること を検証した</a:t>
            </a:r>
            <a:r>
              <a:rPr lang="en-US" altLang="ja-JP" sz="4400" dirty="0"/>
              <a:t>. </a:t>
            </a:r>
          </a:p>
          <a:p>
            <a:pPr marL="0" indent="0">
              <a:buNone/>
            </a:pPr>
            <a:r>
              <a:rPr lang="ja-JP" altLang="en-US" sz="4400"/>
              <a:t>今後，各車両の妥当な時間を検証し，より効率的で安全性を確立できる手法を検討する</a:t>
            </a:r>
            <a:endParaRPr lang="en-US" altLang="ja-JP" sz="4400" dirty="0"/>
          </a:p>
        </p:txBody>
      </p:sp>
      <p:sp>
        <p:nvSpPr>
          <p:cNvPr id="7" name="テキスト ボックス 6">
            <a:extLst>
              <a:ext uri="{FF2B5EF4-FFF2-40B4-BE49-F238E27FC236}">
                <a16:creationId xmlns:a16="http://schemas.microsoft.com/office/drawing/2014/main" id="{85D1140A-840F-3A4F-A0F1-B2FF9BE5108A}"/>
              </a:ext>
            </a:extLst>
          </p:cNvPr>
          <p:cNvSpPr txBox="1"/>
          <p:nvPr/>
        </p:nvSpPr>
        <p:spPr>
          <a:xfrm>
            <a:off x="13033285" y="41991412"/>
            <a:ext cx="14473608" cy="707886"/>
          </a:xfrm>
          <a:prstGeom prst="rect">
            <a:avLst/>
          </a:prstGeom>
          <a:noFill/>
        </p:spPr>
        <p:txBody>
          <a:bodyPr wrap="square" rtlCol="0">
            <a:spAutoFit/>
          </a:bodyPr>
          <a:lstStyle/>
          <a:p>
            <a:pPr algn="r"/>
            <a:r>
              <a:rPr kumimoji="1" lang="ja-JP" altLang="en-US" sz="4000">
                <a:solidFill>
                  <a:schemeClr val="bg1"/>
                </a:solidFill>
              </a:rPr>
              <a:t>計測自動制御　システム・情報部門学術講演会</a:t>
            </a:r>
            <a:r>
              <a:rPr kumimoji="1" lang="en-US" altLang="ja-JP" sz="4000" dirty="0">
                <a:solidFill>
                  <a:schemeClr val="bg1"/>
                </a:solidFill>
              </a:rPr>
              <a:t>2019</a:t>
            </a:r>
            <a:r>
              <a:rPr kumimoji="1" lang="ja-JP" altLang="en-US" sz="4000">
                <a:solidFill>
                  <a:schemeClr val="bg1"/>
                </a:solidFill>
              </a:rPr>
              <a:t>（千葉大学）</a:t>
            </a:r>
          </a:p>
        </p:txBody>
      </p:sp>
      <p:sp>
        <p:nvSpPr>
          <p:cNvPr id="8" name="テキスト ボックス 7">
            <a:extLst>
              <a:ext uri="{FF2B5EF4-FFF2-40B4-BE49-F238E27FC236}">
                <a16:creationId xmlns:a16="http://schemas.microsoft.com/office/drawing/2014/main" id="{C1D211EA-65E7-3641-BF2B-0E470B3A4213}"/>
              </a:ext>
            </a:extLst>
          </p:cNvPr>
          <p:cNvSpPr txBox="1"/>
          <p:nvPr/>
        </p:nvSpPr>
        <p:spPr>
          <a:xfrm>
            <a:off x="622800" y="265967"/>
            <a:ext cx="4076027" cy="1215717"/>
          </a:xfrm>
          <a:prstGeom prst="rect">
            <a:avLst/>
          </a:prstGeom>
          <a:solidFill>
            <a:schemeClr val="accent5">
              <a:lumMod val="20000"/>
              <a:lumOff val="80000"/>
            </a:schemeClr>
          </a:solidFill>
          <a:ln w="12700">
            <a:solidFill>
              <a:schemeClr val="accent5"/>
            </a:solidFill>
          </a:ln>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kumimoji="1" lang="en-US" altLang="ja-JP" dirty="0"/>
              <a:t>SS11-10</a:t>
            </a:r>
            <a:endParaRPr kumimoji="1" lang="ja-JP" altLang="en-US"/>
          </a:p>
        </p:txBody>
      </p:sp>
      <p:pic>
        <p:nvPicPr>
          <p:cNvPr id="10" name="図 9">
            <a:extLst>
              <a:ext uri="{FF2B5EF4-FFF2-40B4-BE49-F238E27FC236}">
                <a16:creationId xmlns:a16="http://schemas.microsoft.com/office/drawing/2014/main" id="{220C43C9-6194-1348-801A-CFF0F9613F41}"/>
              </a:ext>
            </a:extLst>
          </p:cNvPr>
          <p:cNvPicPr>
            <a:picLocks noChangeAspect="1"/>
          </p:cNvPicPr>
          <p:nvPr/>
        </p:nvPicPr>
        <p:blipFill>
          <a:blip r:embed="rId2"/>
          <a:stretch>
            <a:fillRect/>
          </a:stretch>
        </p:blipFill>
        <p:spPr>
          <a:xfrm>
            <a:off x="27506893" y="41864298"/>
            <a:ext cx="2178710" cy="926340"/>
          </a:xfrm>
          <a:prstGeom prst="rect">
            <a:avLst/>
          </a:prstGeom>
        </p:spPr>
      </p:pic>
      <p:sp>
        <p:nvSpPr>
          <p:cNvPr id="11" name="コンテンツ プレースホルダー 2">
            <a:extLst>
              <a:ext uri="{FF2B5EF4-FFF2-40B4-BE49-F238E27FC236}">
                <a16:creationId xmlns:a16="http://schemas.microsoft.com/office/drawing/2014/main" id="{2976FF7D-AC73-5C49-861B-00CBEEE5F2A0}"/>
              </a:ext>
            </a:extLst>
          </p:cNvPr>
          <p:cNvSpPr txBox="1">
            <a:spLocks/>
          </p:cNvSpPr>
          <p:nvPr/>
        </p:nvSpPr>
        <p:spPr>
          <a:xfrm>
            <a:off x="622800" y="7365776"/>
            <a:ext cx="29019224" cy="2697226"/>
          </a:xfrm>
          <a:prstGeom prst="rect">
            <a:avLst/>
          </a:prstGeom>
          <a:solidFill>
            <a:schemeClr val="accent5">
              <a:lumMod val="20000"/>
              <a:lumOff val="80000"/>
            </a:schemeClr>
          </a:solidFill>
          <a:ln>
            <a:solidFill>
              <a:schemeClr val="accent5"/>
            </a:solidFill>
          </a:ln>
        </p:spPr>
        <p:txBody>
          <a:bodyPr vert="horz" lIns="366856" tIns="183430" rIns="366856" bIns="183430" rtlCol="0">
            <a:normAutofit/>
          </a:bodyPr>
          <a:lstStyle>
            <a:lvl1pPr marL="1375714" indent="-1375714" algn="l" defTabSz="3668569" rtl="0" eaLnBrk="1" latinLnBrk="0" hangingPunct="1">
              <a:spcBef>
                <a:spcPct val="20000"/>
              </a:spcBef>
              <a:buFont typeface="Arial" pitchFamily="34" charset="0"/>
              <a:buChar char="•"/>
              <a:defRPr kumimoji="1" sz="12800" kern="1200">
                <a:solidFill>
                  <a:schemeClr val="tx1"/>
                </a:solidFill>
                <a:latin typeface="+mn-lt"/>
                <a:ea typeface="+mn-ea"/>
                <a:cs typeface="+mn-cs"/>
              </a:defRPr>
            </a:lvl1pPr>
            <a:lvl2pPr marL="2980713" indent="-1146429" algn="l" defTabSz="3668569" rtl="0" eaLnBrk="1" latinLnBrk="0" hangingPunct="1">
              <a:spcBef>
                <a:spcPct val="20000"/>
              </a:spcBef>
              <a:buFont typeface="Arial" pitchFamily="34" charset="0"/>
              <a:buChar char="–"/>
              <a:defRPr kumimoji="1" sz="11200" kern="1200">
                <a:solidFill>
                  <a:schemeClr val="tx1"/>
                </a:solidFill>
                <a:latin typeface="+mn-lt"/>
                <a:ea typeface="+mn-ea"/>
                <a:cs typeface="+mn-cs"/>
              </a:defRPr>
            </a:lvl2pPr>
            <a:lvl3pPr marL="4585711" indent="-917141" algn="l" defTabSz="3668569" rtl="0" eaLnBrk="1" latinLnBrk="0" hangingPunct="1">
              <a:spcBef>
                <a:spcPct val="20000"/>
              </a:spcBef>
              <a:buFont typeface="Arial" pitchFamily="34" charset="0"/>
              <a:buChar char="•"/>
              <a:defRPr kumimoji="1" sz="9600" kern="1200">
                <a:solidFill>
                  <a:schemeClr val="tx1"/>
                </a:solidFill>
                <a:latin typeface="+mn-lt"/>
                <a:ea typeface="+mn-ea"/>
                <a:cs typeface="+mn-cs"/>
              </a:defRPr>
            </a:lvl3pPr>
            <a:lvl4pPr marL="6419997" indent="-917141" algn="l" defTabSz="3668569" rtl="0" eaLnBrk="1" latinLnBrk="0" hangingPunct="1">
              <a:spcBef>
                <a:spcPct val="20000"/>
              </a:spcBef>
              <a:buFont typeface="Arial" pitchFamily="34" charset="0"/>
              <a:buChar char="–"/>
              <a:defRPr kumimoji="1" sz="8000" kern="1200">
                <a:solidFill>
                  <a:schemeClr val="tx1"/>
                </a:solidFill>
                <a:latin typeface="+mn-lt"/>
                <a:ea typeface="+mn-ea"/>
                <a:cs typeface="+mn-cs"/>
              </a:defRPr>
            </a:lvl4pPr>
            <a:lvl5pPr marL="8254281" indent="-917141" algn="l" defTabSz="3668569" rtl="0" eaLnBrk="1" latinLnBrk="0" hangingPunct="1">
              <a:spcBef>
                <a:spcPct val="20000"/>
              </a:spcBef>
              <a:buFont typeface="Arial" pitchFamily="34" charset="0"/>
              <a:buChar char="»"/>
              <a:defRPr kumimoji="1" sz="8000" kern="1200">
                <a:solidFill>
                  <a:schemeClr val="tx1"/>
                </a:solidFill>
                <a:latin typeface="+mn-lt"/>
                <a:ea typeface="+mn-ea"/>
                <a:cs typeface="+mn-cs"/>
              </a:defRPr>
            </a:lvl5pPr>
            <a:lvl6pPr marL="10088565" indent="-917141" algn="l" defTabSz="3668569" rtl="0" eaLnBrk="1" latinLnBrk="0" hangingPunct="1">
              <a:spcBef>
                <a:spcPct val="20000"/>
              </a:spcBef>
              <a:buFont typeface="Arial" pitchFamily="34" charset="0"/>
              <a:buChar char="•"/>
              <a:defRPr kumimoji="1" sz="8000" kern="1200">
                <a:solidFill>
                  <a:schemeClr val="tx1"/>
                </a:solidFill>
                <a:latin typeface="+mn-lt"/>
                <a:ea typeface="+mn-ea"/>
                <a:cs typeface="+mn-cs"/>
              </a:defRPr>
            </a:lvl6pPr>
            <a:lvl7pPr marL="11922849" indent="-917141" algn="l" defTabSz="3668569" rtl="0" eaLnBrk="1" latinLnBrk="0" hangingPunct="1">
              <a:spcBef>
                <a:spcPct val="20000"/>
              </a:spcBef>
              <a:buFont typeface="Arial" pitchFamily="34" charset="0"/>
              <a:buChar char="•"/>
              <a:defRPr kumimoji="1" sz="8000" kern="1200">
                <a:solidFill>
                  <a:schemeClr val="tx1"/>
                </a:solidFill>
                <a:latin typeface="+mn-lt"/>
                <a:ea typeface="+mn-ea"/>
                <a:cs typeface="+mn-cs"/>
              </a:defRPr>
            </a:lvl7pPr>
            <a:lvl8pPr marL="13757135" indent="-917141" algn="l" defTabSz="3668569" rtl="0" eaLnBrk="1" latinLnBrk="0" hangingPunct="1">
              <a:spcBef>
                <a:spcPct val="20000"/>
              </a:spcBef>
              <a:buFont typeface="Arial" pitchFamily="34" charset="0"/>
              <a:buChar char="•"/>
              <a:defRPr kumimoji="1" sz="8000" kern="1200">
                <a:solidFill>
                  <a:schemeClr val="tx1"/>
                </a:solidFill>
                <a:latin typeface="+mn-lt"/>
                <a:ea typeface="+mn-ea"/>
                <a:cs typeface="+mn-cs"/>
              </a:defRPr>
            </a:lvl8pPr>
            <a:lvl9pPr marL="15591420" indent="-917141" algn="l" defTabSz="3668569" rtl="0" eaLnBrk="1" latinLnBrk="0" hangingPunct="1">
              <a:spcBef>
                <a:spcPct val="20000"/>
              </a:spcBef>
              <a:buFont typeface="Arial" pitchFamily="34" charset="0"/>
              <a:buChar char="•"/>
              <a:defRPr kumimoji="1" sz="8000" kern="1200">
                <a:solidFill>
                  <a:schemeClr val="tx1"/>
                </a:solidFill>
                <a:latin typeface="+mn-lt"/>
                <a:ea typeface="+mn-ea"/>
                <a:cs typeface="+mn-cs"/>
              </a:defRPr>
            </a:lvl9pPr>
          </a:lstStyle>
          <a:p>
            <a:pPr marL="0" indent="0">
              <a:buFont typeface="Arial" pitchFamily="34" charset="0"/>
              <a:buNone/>
            </a:pPr>
            <a:r>
              <a:rPr lang="ja-JP" altLang="en-US" sz="4400"/>
              <a:t>背景：自動運転技術が普及し，大量の自動運転車が都市空間で使用される場合，個々の車両が経路選択を行うとデッドロックや渋滞が生じる可能性がある．したがって，自動車群が効率的に走行する制御アルゴリズムが必要となる．</a:t>
            </a:r>
            <a:endParaRPr lang="en-US" altLang="ja-JP" sz="4400" dirty="0"/>
          </a:p>
          <a:p>
            <a:pPr marL="0" indent="0">
              <a:buNone/>
            </a:pPr>
            <a:r>
              <a:rPr lang="ja-JP" altLang="en-US" sz="4400"/>
              <a:t>目的：群制御アルゴリズムが衝突回避や時間制約などの性質を満たすか形式的に記述し，モデル検査を用いて検証する．</a:t>
            </a:r>
            <a:endParaRPr lang="en-US" altLang="ja-JP" sz="4400" dirty="0"/>
          </a:p>
        </p:txBody>
      </p:sp>
      <p:sp>
        <p:nvSpPr>
          <p:cNvPr id="12" name="コンテンツ プレースホルダー 2">
            <a:extLst>
              <a:ext uri="{FF2B5EF4-FFF2-40B4-BE49-F238E27FC236}">
                <a16:creationId xmlns:a16="http://schemas.microsoft.com/office/drawing/2014/main" id="{3C68CD46-9E2C-5443-BA07-05B6A0D3172A}"/>
              </a:ext>
            </a:extLst>
          </p:cNvPr>
          <p:cNvSpPr txBox="1">
            <a:spLocks/>
          </p:cNvSpPr>
          <p:nvPr/>
        </p:nvSpPr>
        <p:spPr>
          <a:xfrm>
            <a:off x="622800" y="10315030"/>
            <a:ext cx="18180432" cy="5478450"/>
          </a:xfrm>
          <a:prstGeom prst="rect">
            <a:avLst/>
          </a:prstGeom>
          <a:solidFill>
            <a:schemeClr val="accent5">
              <a:lumMod val="20000"/>
              <a:lumOff val="80000"/>
            </a:schemeClr>
          </a:solidFill>
          <a:ln>
            <a:solidFill>
              <a:schemeClr val="accent5"/>
            </a:solidFill>
          </a:ln>
        </p:spPr>
        <p:txBody>
          <a:bodyPr vert="horz" lIns="366856" tIns="183430" rIns="366856" bIns="183430" rtlCol="0">
            <a:normAutofit/>
          </a:bodyPr>
          <a:lstStyle>
            <a:lvl1pPr marL="1375714" indent="-1375714" algn="l" defTabSz="3668569" rtl="0" eaLnBrk="1" latinLnBrk="0" hangingPunct="1">
              <a:spcBef>
                <a:spcPct val="20000"/>
              </a:spcBef>
              <a:buFont typeface="Arial" pitchFamily="34" charset="0"/>
              <a:buChar char="•"/>
              <a:defRPr kumimoji="1" sz="12800" kern="1200">
                <a:solidFill>
                  <a:schemeClr val="tx1"/>
                </a:solidFill>
                <a:latin typeface="+mn-lt"/>
                <a:ea typeface="+mn-ea"/>
                <a:cs typeface="+mn-cs"/>
              </a:defRPr>
            </a:lvl1pPr>
            <a:lvl2pPr marL="2980713" indent="-1146429" algn="l" defTabSz="3668569" rtl="0" eaLnBrk="1" latinLnBrk="0" hangingPunct="1">
              <a:spcBef>
                <a:spcPct val="20000"/>
              </a:spcBef>
              <a:buFont typeface="Arial" pitchFamily="34" charset="0"/>
              <a:buChar char="–"/>
              <a:defRPr kumimoji="1" sz="11200" kern="1200">
                <a:solidFill>
                  <a:schemeClr val="tx1"/>
                </a:solidFill>
                <a:latin typeface="+mn-lt"/>
                <a:ea typeface="+mn-ea"/>
                <a:cs typeface="+mn-cs"/>
              </a:defRPr>
            </a:lvl2pPr>
            <a:lvl3pPr marL="4585711" indent="-917141" algn="l" defTabSz="3668569" rtl="0" eaLnBrk="1" latinLnBrk="0" hangingPunct="1">
              <a:spcBef>
                <a:spcPct val="20000"/>
              </a:spcBef>
              <a:buFont typeface="Arial" pitchFamily="34" charset="0"/>
              <a:buChar char="•"/>
              <a:defRPr kumimoji="1" sz="9600" kern="1200">
                <a:solidFill>
                  <a:schemeClr val="tx1"/>
                </a:solidFill>
                <a:latin typeface="+mn-lt"/>
                <a:ea typeface="+mn-ea"/>
                <a:cs typeface="+mn-cs"/>
              </a:defRPr>
            </a:lvl3pPr>
            <a:lvl4pPr marL="6419997" indent="-917141" algn="l" defTabSz="3668569" rtl="0" eaLnBrk="1" latinLnBrk="0" hangingPunct="1">
              <a:spcBef>
                <a:spcPct val="20000"/>
              </a:spcBef>
              <a:buFont typeface="Arial" pitchFamily="34" charset="0"/>
              <a:buChar char="–"/>
              <a:defRPr kumimoji="1" sz="8000" kern="1200">
                <a:solidFill>
                  <a:schemeClr val="tx1"/>
                </a:solidFill>
                <a:latin typeface="+mn-lt"/>
                <a:ea typeface="+mn-ea"/>
                <a:cs typeface="+mn-cs"/>
              </a:defRPr>
            </a:lvl4pPr>
            <a:lvl5pPr marL="8254281" indent="-917141" algn="l" defTabSz="3668569" rtl="0" eaLnBrk="1" latinLnBrk="0" hangingPunct="1">
              <a:spcBef>
                <a:spcPct val="20000"/>
              </a:spcBef>
              <a:buFont typeface="Arial" pitchFamily="34" charset="0"/>
              <a:buChar char="»"/>
              <a:defRPr kumimoji="1" sz="8000" kern="1200">
                <a:solidFill>
                  <a:schemeClr val="tx1"/>
                </a:solidFill>
                <a:latin typeface="+mn-lt"/>
                <a:ea typeface="+mn-ea"/>
                <a:cs typeface="+mn-cs"/>
              </a:defRPr>
            </a:lvl5pPr>
            <a:lvl6pPr marL="10088565" indent="-917141" algn="l" defTabSz="3668569" rtl="0" eaLnBrk="1" latinLnBrk="0" hangingPunct="1">
              <a:spcBef>
                <a:spcPct val="20000"/>
              </a:spcBef>
              <a:buFont typeface="Arial" pitchFamily="34" charset="0"/>
              <a:buChar char="•"/>
              <a:defRPr kumimoji="1" sz="8000" kern="1200">
                <a:solidFill>
                  <a:schemeClr val="tx1"/>
                </a:solidFill>
                <a:latin typeface="+mn-lt"/>
                <a:ea typeface="+mn-ea"/>
                <a:cs typeface="+mn-cs"/>
              </a:defRPr>
            </a:lvl6pPr>
            <a:lvl7pPr marL="11922849" indent="-917141" algn="l" defTabSz="3668569" rtl="0" eaLnBrk="1" latinLnBrk="0" hangingPunct="1">
              <a:spcBef>
                <a:spcPct val="20000"/>
              </a:spcBef>
              <a:buFont typeface="Arial" pitchFamily="34" charset="0"/>
              <a:buChar char="•"/>
              <a:defRPr kumimoji="1" sz="8000" kern="1200">
                <a:solidFill>
                  <a:schemeClr val="tx1"/>
                </a:solidFill>
                <a:latin typeface="+mn-lt"/>
                <a:ea typeface="+mn-ea"/>
                <a:cs typeface="+mn-cs"/>
              </a:defRPr>
            </a:lvl7pPr>
            <a:lvl8pPr marL="13757135" indent="-917141" algn="l" defTabSz="3668569" rtl="0" eaLnBrk="1" latinLnBrk="0" hangingPunct="1">
              <a:spcBef>
                <a:spcPct val="20000"/>
              </a:spcBef>
              <a:buFont typeface="Arial" pitchFamily="34" charset="0"/>
              <a:buChar char="•"/>
              <a:defRPr kumimoji="1" sz="8000" kern="1200">
                <a:solidFill>
                  <a:schemeClr val="tx1"/>
                </a:solidFill>
                <a:latin typeface="+mn-lt"/>
                <a:ea typeface="+mn-ea"/>
                <a:cs typeface="+mn-cs"/>
              </a:defRPr>
            </a:lvl8pPr>
            <a:lvl9pPr marL="15591420" indent="-917141" algn="l" defTabSz="3668569" rtl="0" eaLnBrk="1" latinLnBrk="0" hangingPunct="1">
              <a:spcBef>
                <a:spcPct val="20000"/>
              </a:spcBef>
              <a:buFont typeface="Arial" pitchFamily="34" charset="0"/>
              <a:buChar char="•"/>
              <a:defRPr kumimoji="1" sz="8000" kern="1200">
                <a:solidFill>
                  <a:schemeClr val="tx1"/>
                </a:solidFill>
                <a:latin typeface="+mn-lt"/>
                <a:ea typeface="+mn-ea"/>
                <a:cs typeface="+mn-cs"/>
              </a:defRPr>
            </a:lvl9pPr>
          </a:lstStyle>
          <a:p>
            <a:pPr marL="0" indent="0">
              <a:buNone/>
            </a:pPr>
            <a:r>
              <a:rPr lang="ja-JP" altLang="en-US" sz="4400"/>
              <a:t>手法：群制御アルゴリズムが安全性に関わる衝突回避やデッドロック回避，効率性に関わる時間制約などの性質を満たすかどうかを検証する手法を提案する．</a:t>
            </a:r>
            <a:endParaRPr lang="en-US" altLang="ja-JP" sz="4400" dirty="0"/>
          </a:p>
          <a:p>
            <a:pPr marL="0" indent="0">
              <a:buNone/>
            </a:pPr>
            <a:r>
              <a:rPr lang="ja-JP" altLang="en-US" sz="4400"/>
              <a:t>自動運転車の群制御アルゴリズムを形式的に記述し，モデル検査を用いて，性質を検証する．</a:t>
            </a:r>
            <a:endParaRPr lang="en-US" altLang="ja-JP" sz="4400" dirty="0"/>
          </a:p>
          <a:p>
            <a:pPr marL="0" indent="0">
              <a:buNone/>
            </a:pPr>
            <a:r>
              <a:rPr lang="ja-JP" altLang="en-US" sz="4400"/>
              <a:t>モデル検査はシステム上起こりうる状態を網羅的に調べることによって設計の誤りを発見する自動検証手法の一種である．</a:t>
            </a:r>
            <a:endParaRPr lang="en-US" altLang="ja-JP" sz="4400" dirty="0"/>
          </a:p>
        </p:txBody>
      </p:sp>
      <p:pic>
        <p:nvPicPr>
          <p:cNvPr id="14" name="図 13">
            <a:extLst>
              <a:ext uri="{FF2B5EF4-FFF2-40B4-BE49-F238E27FC236}">
                <a16:creationId xmlns:a16="http://schemas.microsoft.com/office/drawing/2014/main" id="{0AD3B9D1-1C46-BC4B-9634-FED903DF7457}"/>
              </a:ext>
            </a:extLst>
          </p:cNvPr>
          <p:cNvPicPr>
            <a:picLocks noChangeAspect="1"/>
          </p:cNvPicPr>
          <p:nvPr/>
        </p:nvPicPr>
        <p:blipFill>
          <a:blip r:embed="rId3"/>
          <a:stretch>
            <a:fillRect/>
          </a:stretch>
        </p:blipFill>
        <p:spPr>
          <a:xfrm>
            <a:off x="19056848" y="10322410"/>
            <a:ext cx="10585176" cy="5478450"/>
          </a:xfrm>
          <a:prstGeom prst="rect">
            <a:avLst/>
          </a:prstGeom>
          <a:ln>
            <a:noFill/>
          </a:ln>
        </p:spPr>
      </p:pic>
      <p:pic>
        <p:nvPicPr>
          <p:cNvPr id="20" name="図 19">
            <a:extLst>
              <a:ext uri="{FF2B5EF4-FFF2-40B4-BE49-F238E27FC236}">
                <a16:creationId xmlns:a16="http://schemas.microsoft.com/office/drawing/2014/main" id="{31E595C5-C00D-D74D-92A2-A3AF8B1B6AA1}"/>
              </a:ext>
            </a:extLst>
          </p:cNvPr>
          <p:cNvPicPr>
            <a:picLocks noChangeAspect="1"/>
          </p:cNvPicPr>
          <p:nvPr/>
        </p:nvPicPr>
        <p:blipFill>
          <a:blip r:embed="rId4"/>
          <a:stretch>
            <a:fillRect/>
          </a:stretch>
        </p:blipFill>
        <p:spPr>
          <a:xfrm>
            <a:off x="15526447" y="23540706"/>
            <a:ext cx="13800091" cy="6256518"/>
          </a:xfrm>
          <a:prstGeom prst="rect">
            <a:avLst/>
          </a:prstGeom>
        </p:spPr>
      </p:pic>
      <p:pic>
        <p:nvPicPr>
          <p:cNvPr id="22" name="図 21">
            <a:extLst>
              <a:ext uri="{FF2B5EF4-FFF2-40B4-BE49-F238E27FC236}">
                <a16:creationId xmlns:a16="http://schemas.microsoft.com/office/drawing/2014/main" id="{0445E595-B9E3-7E41-B667-45289D72B559}"/>
              </a:ext>
            </a:extLst>
          </p:cNvPr>
          <p:cNvPicPr>
            <a:picLocks noChangeAspect="1"/>
          </p:cNvPicPr>
          <p:nvPr/>
        </p:nvPicPr>
        <p:blipFill>
          <a:blip r:embed="rId5"/>
          <a:stretch>
            <a:fillRect/>
          </a:stretch>
        </p:blipFill>
        <p:spPr>
          <a:xfrm>
            <a:off x="882403" y="33403628"/>
            <a:ext cx="13825536" cy="1889371"/>
          </a:xfrm>
          <a:prstGeom prst="rect">
            <a:avLst/>
          </a:prstGeom>
        </p:spPr>
      </p:pic>
      <p:pic>
        <p:nvPicPr>
          <p:cNvPr id="25" name="図 24">
            <a:extLst>
              <a:ext uri="{FF2B5EF4-FFF2-40B4-BE49-F238E27FC236}">
                <a16:creationId xmlns:a16="http://schemas.microsoft.com/office/drawing/2014/main" id="{CC9F2AAF-A247-2240-8631-D8F31DE61CDE}"/>
              </a:ext>
            </a:extLst>
          </p:cNvPr>
          <p:cNvPicPr>
            <a:picLocks noChangeAspect="1"/>
          </p:cNvPicPr>
          <p:nvPr/>
        </p:nvPicPr>
        <p:blipFill>
          <a:blip r:embed="rId6"/>
          <a:stretch>
            <a:fillRect/>
          </a:stretch>
        </p:blipFill>
        <p:spPr>
          <a:xfrm>
            <a:off x="23559838" y="1943987"/>
            <a:ext cx="6081152" cy="5194319"/>
          </a:xfrm>
          <a:prstGeom prst="rect">
            <a:avLst/>
          </a:prstGeom>
          <a:effectLst/>
        </p:spPr>
      </p:pic>
      <p:sp>
        <p:nvSpPr>
          <p:cNvPr id="9" name="テキスト ボックス 8">
            <a:extLst>
              <a:ext uri="{FF2B5EF4-FFF2-40B4-BE49-F238E27FC236}">
                <a16:creationId xmlns:a16="http://schemas.microsoft.com/office/drawing/2014/main" id="{D6E7337D-380B-8B47-BE40-BE3A31EB8A1A}"/>
              </a:ext>
            </a:extLst>
          </p:cNvPr>
          <p:cNvSpPr txBox="1"/>
          <p:nvPr/>
        </p:nvSpPr>
        <p:spPr>
          <a:xfrm>
            <a:off x="1458467" y="5918670"/>
            <a:ext cx="22007429" cy="1015663"/>
          </a:xfrm>
          <a:prstGeom prst="rect">
            <a:avLst/>
          </a:prstGeom>
          <a:noFill/>
        </p:spPr>
        <p:txBody>
          <a:bodyPr wrap="square" rtlCol="0">
            <a:spAutoFit/>
          </a:bodyPr>
          <a:lstStyle/>
          <a:p>
            <a:pPr algn="ctr"/>
            <a:r>
              <a:rPr kumimoji="1" lang="ja-JP" altLang="en-US" sz="6000">
                <a:solidFill>
                  <a:schemeClr val="bg1"/>
                </a:solidFill>
              </a:rPr>
              <a:t>佐原優衣　中村正樹　榊原一紀</a:t>
            </a:r>
            <a:r>
              <a:rPr kumimoji="1" lang="en-US" altLang="ja-JP" sz="6000" dirty="0">
                <a:solidFill>
                  <a:schemeClr val="bg1"/>
                </a:solidFill>
              </a:rPr>
              <a:t>(</a:t>
            </a:r>
            <a:r>
              <a:rPr kumimoji="1" lang="ja-JP" altLang="en-US" sz="6000">
                <a:solidFill>
                  <a:schemeClr val="bg1"/>
                </a:solidFill>
              </a:rPr>
              <a:t>富山県立大学</a:t>
            </a:r>
            <a:r>
              <a:rPr kumimoji="1" lang="en-US" altLang="ja-JP" sz="6000" dirty="0">
                <a:solidFill>
                  <a:schemeClr val="bg1"/>
                </a:solidFill>
              </a:rPr>
              <a:t>)</a:t>
            </a:r>
            <a:r>
              <a:rPr kumimoji="1" lang="ja-JP" altLang="en-US" sz="6000">
                <a:solidFill>
                  <a:schemeClr val="bg1"/>
                </a:solidFill>
              </a:rPr>
              <a:t>　玉置久</a:t>
            </a:r>
            <a:r>
              <a:rPr kumimoji="1" lang="en-US" altLang="ja-JP" sz="6000" dirty="0">
                <a:solidFill>
                  <a:schemeClr val="bg1"/>
                </a:solidFill>
              </a:rPr>
              <a:t>(</a:t>
            </a:r>
            <a:r>
              <a:rPr kumimoji="1" lang="ja-JP" altLang="en-US" sz="6000">
                <a:solidFill>
                  <a:schemeClr val="bg1"/>
                </a:solidFill>
              </a:rPr>
              <a:t>神戸大学</a:t>
            </a:r>
            <a:r>
              <a:rPr kumimoji="1" lang="en-US" altLang="ja-JP" sz="6000" dirty="0">
                <a:solidFill>
                  <a:schemeClr val="bg1"/>
                </a:solidFill>
              </a:rPr>
              <a:t>)</a:t>
            </a:r>
            <a:endParaRPr kumimoji="1" lang="ja-JP" altLang="en-US" sz="6000">
              <a:solidFill>
                <a:schemeClr val="bg1"/>
              </a:solidFill>
            </a:endParaRPr>
          </a:p>
        </p:txBody>
      </p:sp>
      <p:sp>
        <p:nvSpPr>
          <p:cNvPr id="4" name="テキスト ボックス 3">
            <a:extLst>
              <a:ext uri="{FF2B5EF4-FFF2-40B4-BE49-F238E27FC236}">
                <a16:creationId xmlns:a16="http://schemas.microsoft.com/office/drawing/2014/main" id="{5AD03368-58E4-694F-B5EB-46AC67A65148}"/>
              </a:ext>
            </a:extLst>
          </p:cNvPr>
          <p:cNvSpPr txBox="1"/>
          <p:nvPr/>
        </p:nvSpPr>
        <p:spPr>
          <a:xfrm>
            <a:off x="882403" y="22546016"/>
            <a:ext cx="13825536" cy="2123658"/>
          </a:xfrm>
          <a:prstGeom prst="rect">
            <a:avLst/>
          </a:prstGeom>
          <a:noFill/>
        </p:spPr>
        <p:txBody>
          <a:bodyPr wrap="square" rtlCol="0">
            <a:spAutoFit/>
          </a:bodyPr>
          <a:lstStyle/>
          <a:p>
            <a:r>
              <a:rPr kumimoji="1" lang="ja-JP" altLang="en-US" sz="4400"/>
              <a:t>自動運転車が信号のない交差点を通過するモデルを考える．</a:t>
            </a:r>
            <a:endParaRPr kumimoji="1" lang="en-US" altLang="ja-JP" sz="4400" dirty="0"/>
          </a:p>
          <a:p>
            <a:r>
              <a:rPr kumimoji="1" lang="ja-JP" altLang="en-US" sz="4400"/>
              <a:t>車両は交差点に対してどこからどこへ進行するのかを持つ．</a:t>
            </a:r>
            <a:endParaRPr kumimoji="1" lang="en-US" altLang="ja-JP" sz="4400" dirty="0"/>
          </a:p>
          <a:p>
            <a:r>
              <a:rPr kumimoji="1" lang="ja-JP" altLang="en-US" sz="4400"/>
              <a:t>交差点制御では車両の位置と進行方向を把握する．</a:t>
            </a:r>
            <a:endParaRPr kumimoji="1" lang="en-US" altLang="ja-JP" sz="4400" dirty="0"/>
          </a:p>
        </p:txBody>
      </p:sp>
      <p:cxnSp>
        <p:nvCxnSpPr>
          <p:cNvPr id="15" name="直線コネクタ 14">
            <a:extLst>
              <a:ext uri="{FF2B5EF4-FFF2-40B4-BE49-F238E27FC236}">
                <a16:creationId xmlns:a16="http://schemas.microsoft.com/office/drawing/2014/main" id="{A6AE7E08-3682-6044-93E2-A24DA4C15BE1}"/>
              </a:ext>
            </a:extLst>
          </p:cNvPr>
          <p:cNvCxnSpPr>
            <a:stCxn id="5" idx="0"/>
          </p:cNvCxnSpPr>
          <p:nvPr/>
        </p:nvCxnSpPr>
        <p:spPr>
          <a:xfrm>
            <a:off x="15131190" y="21405850"/>
            <a:ext cx="80805" cy="16344228"/>
          </a:xfrm>
          <a:prstGeom prst="line">
            <a:avLst/>
          </a:prstGeom>
        </p:spPr>
        <p:style>
          <a:lnRef idx="1">
            <a:schemeClr val="dk1"/>
          </a:lnRef>
          <a:fillRef idx="0">
            <a:schemeClr val="dk1"/>
          </a:fillRef>
          <a:effectRef idx="0">
            <a:schemeClr val="dk1"/>
          </a:effectRef>
          <a:fontRef idx="minor">
            <a:schemeClr val="tx1"/>
          </a:fontRef>
        </p:style>
      </p:cxnSp>
      <p:pic>
        <p:nvPicPr>
          <p:cNvPr id="17" name="図 16">
            <a:extLst>
              <a:ext uri="{FF2B5EF4-FFF2-40B4-BE49-F238E27FC236}">
                <a16:creationId xmlns:a16="http://schemas.microsoft.com/office/drawing/2014/main" id="{B10AF486-4A44-D84D-9D93-9AED1180158B}"/>
              </a:ext>
            </a:extLst>
          </p:cNvPr>
          <p:cNvPicPr>
            <a:picLocks noChangeAspect="1"/>
          </p:cNvPicPr>
          <p:nvPr/>
        </p:nvPicPr>
        <p:blipFill rotWithShape="1">
          <a:blip r:embed="rId7"/>
          <a:srcRect l="15533" r="13594" b="5303"/>
          <a:stretch/>
        </p:blipFill>
        <p:spPr>
          <a:xfrm>
            <a:off x="8227219" y="24962396"/>
            <a:ext cx="6480720" cy="6494316"/>
          </a:xfrm>
          <a:prstGeom prst="rect">
            <a:avLst/>
          </a:prstGeom>
        </p:spPr>
      </p:pic>
      <p:sp>
        <p:nvSpPr>
          <p:cNvPr id="18" name="テキスト ボックス 17">
            <a:extLst>
              <a:ext uri="{FF2B5EF4-FFF2-40B4-BE49-F238E27FC236}">
                <a16:creationId xmlns:a16="http://schemas.microsoft.com/office/drawing/2014/main" id="{7FBDA61E-C5A3-FB43-8236-3340A314C6C4}"/>
              </a:ext>
            </a:extLst>
          </p:cNvPr>
          <p:cNvSpPr txBox="1"/>
          <p:nvPr/>
        </p:nvSpPr>
        <p:spPr>
          <a:xfrm>
            <a:off x="882403" y="25220686"/>
            <a:ext cx="6912768" cy="5509200"/>
          </a:xfrm>
          <a:prstGeom prst="rect">
            <a:avLst/>
          </a:prstGeom>
          <a:noFill/>
        </p:spPr>
        <p:txBody>
          <a:bodyPr wrap="square" rtlCol="0">
            <a:spAutoFit/>
          </a:bodyPr>
          <a:lstStyle/>
          <a:p>
            <a:r>
              <a:rPr lang="ja-JP" altLang="en-US" sz="4400"/>
              <a:t>次のようなモデルを考える．</a:t>
            </a:r>
            <a:endParaRPr lang="en-US" altLang="ja-JP" sz="4400" dirty="0"/>
          </a:p>
          <a:p>
            <a:r>
              <a:rPr lang="ja-JP" altLang="en-US" sz="4400"/>
              <a:t>黒色車両は通過中で，</a:t>
            </a:r>
            <a:endParaRPr lang="en-US" altLang="ja-JP" sz="4400" dirty="0"/>
          </a:p>
          <a:p>
            <a:r>
              <a:rPr kumimoji="1" lang="ja-JP" altLang="en-US" sz="4400"/>
              <a:t>黄色車両は交差点に対して，進行が決定した段階である．</a:t>
            </a:r>
            <a:endParaRPr kumimoji="1" lang="en-US" altLang="ja-JP" sz="4400" dirty="0"/>
          </a:p>
          <a:p>
            <a:r>
              <a:rPr lang="ja-JP" altLang="en-US" sz="4400"/>
              <a:t>黒色車両の後続車両は</a:t>
            </a:r>
            <a:endParaRPr lang="en-US" altLang="ja-JP" sz="4400" dirty="0"/>
          </a:p>
          <a:p>
            <a:r>
              <a:rPr kumimoji="1" lang="ja-JP" altLang="en-US" sz="4400"/>
              <a:t>直進または左折が可能であるが右折は黄色車両と衝突するため進行不可である．</a:t>
            </a:r>
            <a:endParaRPr kumimoji="1" lang="en-US" altLang="ja-JP" sz="4400" dirty="0"/>
          </a:p>
        </p:txBody>
      </p:sp>
      <p:sp>
        <p:nvSpPr>
          <p:cNvPr id="19" name="テキスト ボックス 18">
            <a:extLst>
              <a:ext uri="{FF2B5EF4-FFF2-40B4-BE49-F238E27FC236}">
                <a16:creationId xmlns:a16="http://schemas.microsoft.com/office/drawing/2014/main" id="{624E0099-3782-114D-9503-6BEE582365DC}"/>
              </a:ext>
            </a:extLst>
          </p:cNvPr>
          <p:cNvSpPr txBox="1"/>
          <p:nvPr/>
        </p:nvSpPr>
        <p:spPr>
          <a:xfrm>
            <a:off x="882403" y="31705050"/>
            <a:ext cx="13825536" cy="1446550"/>
          </a:xfrm>
          <a:prstGeom prst="rect">
            <a:avLst/>
          </a:prstGeom>
          <a:noFill/>
        </p:spPr>
        <p:txBody>
          <a:bodyPr wrap="square" rtlCol="0">
            <a:spAutoFit/>
          </a:bodyPr>
          <a:lstStyle/>
          <a:p>
            <a:r>
              <a:rPr kumimoji="1" lang="ja-JP" altLang="en-US" sz="4400"/>
              <a:t>交差点に対して進入する方向と直進右左折を保持した車両の時間オートマトンを作成する．</a:t>
            </a:r>
          </a:p>
        </p:txBody>
      </p:sp>
      <p:sp>
        <p:nvSpPr>
          <p:cNvPr id="21" name="テキスト ボックス 20">
            <a:extLst>
              <a:ext uri="{FF2B5EF4-FFF2-40B4-BE49-F238E27FC236}">
                <a16:creationId xmlns:a16="http://schemas.microsoft.com/office/drawing/2014/main" id="{104340DC-B4B3-824C-B39A-457024FAD99D}"/>
              </a:ext>
            </a:extLst>
          </p:cNvPr>
          <p:cNvSpPr txBox="1"/>
          <p:nvPr/>
        </p:nvSpPr>
        <p:spPr>
          <a:xfrm>
            <a:off x="15635246" y="21842128"/>
            <a:ext cx="12970237" cy="1446550"/>
          </a:xfrm>
          <a:prstGeom prst="rect">
            <a:avLst/>
          </a:prstGeom>
          <a:noFill/>
        </p:spPr>
        <p:txBody>
          <a:bodyPr wrap="square" rtlCol="0">
            <a:spAutoFit/>
          </a:bodyPr>
          <a:lstStyle/>
          <a:p>
            <a:r>
              <a:rPr kumimoji="1" lang="ja-JP" altLang="en-US" sz="4400"/>
              <a:t>次に，各進行方向を保持したインスタンスを組み合わせてシミュレーションを行う．</a:t>
            </a:r>
          </a:p>
        </p:txBody>
      </p:sp>
      <p:sp>
        <p:nvSpPr>
          <p:cNvPr id="23" name="テキスト ボックス 22">
            <a:extLst>
              <a:ext uri="{FF2B5EF4-FFF2-40B4-BE49-F238E27FC236}">
                <a16:creationId xmlns:a16="http://schemas.microsoft.com/office/drawing/2014/main" id="{EC9D202E-E828-F84C-A6DE-A1B9116CE4F2}"/>
              </a:ext>
            </a:extLst>
          </p:cNvPr>
          <p:cNvSpPr txBox="1"/>
          <p:nvPr/>
        </p:nvSpPr>
        <p:spPr>
          <a:xfrm>
            <a:off x="15788059" y="30261246"/>
            <a:ext cx="12457384" cy="1446550"/>
          </a:xfrm>
          <a:prstGeom prst="rect">
            <a:avLst/>
          </a:prstGeom>
          <a:noFill/>
        </p:spPr>
        <p:txBody>
          <a:bodyPr wrap="square" rtlCol="0">
            <a:spAutoFit/>
          </a:bodyPr>
          <a:lstStyle/>
          <a:p>
            <a:r>
              <a:rPr kumimoji="1" lang="ja-JP" altLang="en-US" sz="4400"/>
              <a:t>全ての車両が交差点を通過するのにかかる最小時間の検証を行う．</a:t>
            </a:r>
          </a:p>
        </p:txBody>
      </p:sp>
      <p:sp>
        <p:nvSpPr>
          <p:cNvPr id="24" name="テキスト ボックス 23">
            <a:extLst>
              <a:ext uri="{FF2B5EF4-FFF2-40B4-BE49-F238E27FC236}">
                <a16:creationId xmlns:a16="http://schemas.microsoft.com/office/drawing/2014/main" id="{BEDCE8D3-C322-534E-93A4-F814F8DF89CA}"/>
              </a:ext>
            </a:extLst>
          </p:cNvPr>
          <p:cNvSpPr txBox="1"/>
          <p:nvPr/>
        </p:nvSpPr>
        <p:spPr>
          <a:xfrm>
            <a:off x="15211995" y="17291544"/>
            <a:ext cx="14276867" cy="2800767"/>
          </a:xfrm>
          <a:prstGeom prst="rect">
            <a:avLst/>
          </a:prstGeom>
          <a:noFill/>
        </p:spPr>
        <p:txBody>
          <a:bodyPr wrap="square" rtlCol="0">
            <a:spAutoFit/>
          </a:bodyPr>
          <a:lstStyle/>
          <a:p>
            <a:r>
              <a:rPr lang="ja-JP" altLang="en-US" sz="4400"/>
              <a:t>可能性：</a:t>
            </a:r>
            <a:r>
              <a:rPr lang="en" altLang="ja-JP" sz="4400" dirty="0"/>
              <a:t>E&lt;&gt; (</a:t>
            </a:r>
            <a:r>
              <a:rPr lang="en" altLang="ja-JP" sz="4400" dirty="0" err="1"/>
              <a:t>gc</a:t>
            </a:r>
            <a:r>
              <a:rPr lang="en" altLang="ja-JP" sz="4400" dirty="0"/>
              <a:t>==23 and </a:t>
            </a:r>
            <a:r>
              <a:rPr lang="en" altLang="ja-JP" sz="4400" dirty="0" err="1"/>
              <a:t>ns.final</a:t>
            </a:r>
            <a:r>
              <a:rPr lang="en" altLang="ja-JP" sz="4400" dirty="0"/>
              <a:t> and </a:t>
            </a:r>
            <a:r>
              <a:rPr lang="en" altLang="ja-JP" sz="4400" dirty="0" err="1"/>
              <a:t>sn.final</a:t>
            </a:r>
            <a:r>
              <a:rPr lang="en" altLang="ja-JP" sz="4400" dirty="0"/>
              <a:t> and </a:t>
            </a:r>
          </a:p>
          <a:p>
            <a:r>
              <a:rPr lang="en" altLang="ja-JP" sz="4400" dirty="0"/>
              <a:t>	... and en2.final) </a:t>
            </a:r>
          </a:p>
          <a:p>
            <a:r>
              <a:rPr lang="ja-JP" altLang="en-US" sz="4400"/>
              <a:t>最小性：</a:t>
            </a:r>
            <a:r>
              <a:rPr lang="en" altLang="ja-JP" sz="4400"/>
              <a:t>A</a:t>
            </a:r>
            <a:r>
              <a:rPr lang="en" altLang="ja-JP" sz="4400" dirty="0"/>
              <a:t>[] (</a:t>
            </a:r>
            <a:r>
              <a:rPr lang="en" altLang="ja-JP" sz="4400" dirty="0" err="1"/>
              <a:t>gc</a:t>
            </a:r>
            <a:r>
              <a:rPr lang="en" altLang="ja-JP" sz="4400" dirty="0"/>
              <a:t>&lt;23 and </a:t>
            </a:r>
            <a:r>
              <a:rPr lang="en" altLang="ja-JP" sz="4400" dirty="0" err="1"/>
              <a:t>ns.final</a:t>
            </a:r>
            <a:r>
              <a:rPr lang="en" altLang="ja-JP" sz="4400" dirty="0"/>
              <a:t> and </a:t>
            </a:r>
            <a:r>
              <a:rPr lang="en" altLang="ja-JP" sz="4400" dirty="0" err="1"/>
              <a:t>sn.final</a:t>
            </a:r>
            <a:r>
              <a:rPr lang="en" altLang="ja-JP" sz="4400" dirty="0"/>
              <a:t> and </a:t>
            </a:r>
          </a:p>
          <a:p>
            <a:r>
              <a:rPr lang="en" altLang="ja-JP" sz="4400" dirty="0"/>
              <a:t>	... and en2.final) </a:t>
            </a:r>
          </a:p>
        </p:txBody>
      </p:sp>
      <p:grpSp>
        <p:nvGrpSpPr>
          <p:cNvPr id="37" name="グループ化 36">
            <a:extLst>
              <a:ext uri="{FF2B5EF4-FFF2-40B4-BE49-F238E27FC236}">
                <a16:creationId xmlns:a16="http://schemas.microsoft.com/office/drawing/2014/main" id="{4AB17534-DB68-9141-8929-83D676633DBE}"/>
              </a:ext>
            </a:extLst>
          </p:cNvPr>
          <p:cNvGrpSpPr/>
          <p:nvPr/>
        </p:nvGrpSpPr>
        <p:grpSpPr>
          <a:xfrm>
            <a:off x="15788059" y="31990953"/>
            <a:ext cx="13429680" cy="3458089"/>
            <a:chOff x="15788059" y="31916683"/>
            <a:chExt cx="13429680" cy="3458089"/>
          </a:xfrm>
        </p:grpSpPr>
        <p:sp>
          <p:nvSpPr>
            <p:cNvPr id="27" name="正方形/長方形 26">
              <a:extLst>
                <a:ext uri="{FF2B5EF4-FFF2-40B4-BE49-F238E27FC236}">
                  <a16:creationId xmlns:a16="http://schemas.microsoft.com/office/drawing/2014/main" id="{49365DD0-2F38-C845-8D30-A22553239FE1}"/>
                </a:ext>
              </a:extLst>
            </p:cNvPr>
            <p:cNvSpPr/>
            <p:nvPr/>
          </p:nvSpPr>
          <p:spPr>
            <a:xfrm>
              <a:off x="15788059" y="31916683"/>
              <a:ext cx="13429680" cy="34580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上矢印 25">
              <a:extLst>
                <a:ext uri="{FF2B5EF4-FFF2-40B4-BE49-F238E27FC236}">
                  <a16:creationId xmlns:a16="http://schemas.microsoft.com/office/drawing/2014/main" id="{68FA5360-0EB4-5C42-9600-B2CEDA037469}"/>
                </a:ext>
              </a:extLst>
            </p:cNvPr>
            <p:cNvSpPr/>
            <p:nvPr/>
          </p:nvSpPr>
          <p:spPr>
            <a:xfrm>
              <a:off x="16481434" y="32308297"/>
              <a:ext cx="576064" cy="1020135"/>
            </a:xfrm>
            <a:prstGeom prst="upArrow">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上矢印 27">
              <a:extLst>
                <a:ext uri="{FF2B5EF4-FFF2-40B4-BE49-F238E27FC236}">
                  <a16:creationId xmlns:a16="http://schemas.microsoft.com/office/drawing/2014/main" id="{61807DD3-C3E8-9448-B48C-D7F17280C4C3}"/>
                </a:ext>
              </a:extLst>
            </p:cNvPr>
            <p:cNvSpPr/>
            <p:nvPr/>
          </p:nvSpPr>
          <p:spPr>
            <a:xfrm>
              <a:off x="16481434" y="33611391"/>
              <a:ext cx="576064" cy="1020135"/>
            </a:xfrm>
            <a:prstGeom prst="upArrow">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上矢印 28">
              <a:extLst>
                <a:ext uri="{FF2B5EF4-FFF2-40B4-BE49-F238E27FC236}">
                  <a16:creationId xmlns:a16="http://schemas.microsoft.com/office/drawing/2014/main" id="{280AAEB9-A078-4D42-A3D9-33E805FA15D2}"/>
                </a:ext>
              </a:extLst>
            </p:cNvPr>
            <p:cNvSpPr/>
            <p:nvPr/>
          </p:nvSpPr>
          <p:spPr>
            <a:xfrm rot="10800000">
              <a:off x="17486270" y="32310830"/>
              <a:ext cx="576064" cy="2320696"/>
            </a:xfrm>
            <a:prstGeom prst="upArrow">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上矢印 29">
              <a:extLst>
                <a:ext uri="{FF2B5EF4-FFF2-40B4-BE49-F238E27FC236}">
                  <a16:creationId xmlns:a16="http://schemas.microsoft.com/office/drawing/2014/main" id="{E1393974-9009-5E43-9324-545DD9174951}"/>
                </a:ext>
              </a:extLst>
            </p:cNvPr>
            <p:cNvSpPr/>
            <p:nvPr/>
          </p:nvSpPr>
          <p:spPr>
            <a:xfrm rot="5400000">
              <a:off x="19843735" y="31488796"/>
              <a:ext cx="576064" cy="2320696"/>
            </a:xfrm>
            <a:prstGeom prst="upArrow">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上矢印 30">
              <a:extLst>
                <a:ext uri="{FF2B5EF4-FFF2-40B4-BE49-F238E27FC236}">
                  <a16:creationId xmlns:a16="http://schemas.microsoft.com/office/drawing/2014/main" id="{EBBD849D-D6E4-5843-AAD6-79708C615AF5}"/>
                </a:ext>
              </a:extLst>
            </p:cNvPr>
            <p:cNvSpPr/>
            <p:nvPr/>
          </p:nvSpPr>
          <p:spPr>
            <a:xfrm rot="16200000">
              <a:off x="20366165" y="33132592"/>
              <a:ext cx="576064" cy="1020135"/>
            </a:xfrm>
            <a:prstGeom prst="upArrow">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曲折矢印 31">
              <a:extLst>
                <a:ext uri="{FF2B5EF4-FFF2-40B4-BE49-F238E27FC236}">
                  <a16:creationId xmlns:a16="http://schemas.microsoft.com/office/drawing/2014/main" id="{35925C25-AA04-754B-AFDA-D83A9D8BFEE7}"/>
                </a:ext>
              </a:extLst>
            </p:cNvPr>
            <p:cNvSpPr/>
            <p:nvPr/>
          </p:nvSpPr>
          <p:spPr>
            <a:xfrm rot="16200000">
              <a:off x="23786096" y="32156324"/>
              <a:ext cx="1526091" cy="1809361"/>
            </a:xfrm>
            <a:prstGeom prst="bentArrow">
              <a:avLst>
                <a:gd name="adj1" fmla="val 18626"/>
                <a:gd name="adj2" fmla="val 19263"/>
                <a:gd name="adj3" fmla="val 21175"/>
                <a:gd name="adj4" fmla="val 71797"/>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3" name="上矢印 32">
              <a:extLst>
                <a:ext uri="{FF2B5EF4-FFF2-40B4-BE49-F238E27FC236}">
                  <a16:creationId xmlns:a16="http://schemas.microsoft.com/office/drawing/2014/main" id="{2FC2A291-FC84-324A-A31E-379C14EA7286}"/>
                </a:ext>
              </a:extLst>
            </p:cNvPr>
            <p:cNvSpPr/>
            <p:nvPr/>
          </p:nvSpPr>
          <p:spPr>
            <a:xfrm rot="16200000">
              <a:off x="22997656" y="33140732"/>
              <a:ext cx="576064" cy="1020135"/>
            </a:xfrm>
            <a:prstGeom prst="upArrow">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曲折矢印 33">
              <a:extLst>
                <a:ext uri="{FF2B5EF4-FFF2-40B4-BE49-F238E27FC236}">
                  <a16:creationId xmlns:a16="http://schemas.microsoft.com/office/drawing/2014/main" id="{B8D98EC1-C8E1-F14B-BD4A-9C7C89917561}"/>
                </a:ext>
              </a:extLst>
            </p:cNvPr>
            <p:cNvSpPr/>
            <p:nvPr/>
          </p:nvSpPr>
          <p:spPr>
            <a:xfrm rot="16200000">
              <a:off x="26837844" y="32197697"/>
              <a:ext cx="1526091" cy="1809361"/>
            </a:xfrm>
            <a:prstGeom prst="bentArrow">
              <a:avLst>
                <a:gd name="adj1" fmla="val 18626"/>
                <a:gd name="adj2" fmla="val 19263"/>
                <a:gd name="adj3" fmla="val 21175"/>
                <a:gd name="adj4" fmla="val 78825"/>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5" name="曲折矢印 34">
              <a:extLst>
                <a:ext uri="{FF2B5EF4-FFF2-40B4-BE49-F238E27FC236}">
                  <a16:creationId xmlns:a16="http://schemas.microsoft.com/office/drawing/2014/main" id="{30995249-2757-BB49-835A-A1F27DF77292}"/>
                </a:ext>
              </a:extLst>
            </p:cNvPr>
            <p:cNvSpPr/>
            <p:nvPr/>
          </p:nvSpPr>
          <p:spPr>
            <a:xfrm flipH="1">
              <a:off x="18987260" y="33381605"/>
              <a:ext cx="982573" cy="1146602"/>
            </a:xfrm>
            <a:prstGeom prst="bentArrow">
              <a:avLst>
                <a:gd name="adj1" fmla="val 30506"/>
                <a:gd name="adj2" fmla="val 31143"/>
                <a:gd name="adj3" fmla="val 35035"/>
                <a:gd name="adj4" fmla="val 44076"/>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6" name="曲折矢印 35">
              <a:extLst>
                <a:ext uri="{FF2B5EF4-FFF2-40B4-BE49-F238E27FC236}">
                  <a16:creationId xmlns:a16="http://schemas.microsoft.com/office/drawing/2014/main" id="{685148C4-AC9B-0C47-A886-8B48F0FE1703}"/>
                </a:ext>
              </a:extLst>
            </p:cNvPr>
            <p:cNvSpPr/>
            <p:nvPr/>
          </p:nvSpPr>
          <p:spPr>
            <a:xfrm flipH="1">
              <a:off x="26204922" y="33396566"/>
              <a:ext cx="982573" cy="1146602"/>
            </a:xfrm>
            <a:prstGeom prst="bentArrow">
              <a:avLst>
                <a:gd name="adj1" fmla="val 30506"/>
                <a:gd name="adj2" fmla="val 31143"/>
                <a:gd name="adj3" fmla="val 35035"/>
                <a:gd name="adj4" fmla="val 44076"/>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sp>
        <p:nvSpPr>
          <p:cNvPr id="38" name="テキスト ボックス 37">
            <a:extLst>
              <a:ext uri="{FF2B5EF4-FFF2-40B4-BE49-F238E27FC236}">
                <a16:creationId xmlns:a16="http://schemas.microsoft.com/office/drawing/2014/main" id="{F802DB51-D295-B440-9A1F-1F5DAA8B9F65}"/>
              </a:ext>
            </a:extLst>
          </p:cNvPr>
          <p:cNvSpPr txBox="1"/>
          <p:nvPr/>
        </p:nvSpPr>
        <p:spPr>
          <a:xfrm>
            <a:off x="15932075" y="35576156"/>
            <a:ext cx="13285664" cy="2123658"/>
          </a:xfrm>
          <a:prstGeom prst="rect">
            <a:avLst/>
          </a:prstGeom>
          <a:noFill/>
        </p:spPr>
        <p:txBody>
          <a:bodyPr wrap="square" rtlCol="0">
            <a:spAutoFit/>
          </a:bodyPr>
          <a:lstStyle/>
          <a:p>
            <a:r>
              <a:rPr lang="ja-JP" altLang="en-US" sz="4400"/>
              <a:t>最小時間の組み合わせは上図の様になった．</a:t>
            </a:r>
            <a:endParaRPr lang="en-US" altLang="ja-JP" sz="4400" dirty="0"/>
          </a:p>
          <a:p>
            <a:r>
              <a:rPr kumimoji="1" lang="ja-JP" altLang="en-US" sz="4400"/>
              <a:t>ただし，追従可能なためそれぞれの組み合わせの遷移時重なっていることもある．</a:t>
            </a:r>
          </a:p>
        </p:txBody>
      </p:sp>
      <p:sp>
        <p:nvSpPr>
          <p:cNvPr id="39" name="テキスト ボックス 38">
            <a:extLst>
              <a:ext uri="{FF2B5EF4-FFF2-40B4-BE49-F238E27FC236}">
                <a16:creationId xmlns:a16="http://schemas.microsoft.com/office/drawing/2014/main" id="{12748008-8F03-0444-8DBD-08AF05B7BB21}"/>
              </a:ext>
            </a:extLst>
          </p:cNvPr>
          <p:cNvSpPr txBox="1"/>
          <p:nvPr/>
        </p:nvSpPr>
        <p:spPr>
          <a:xfrm>
            <a:off x="859634" y="16933646"/>
            <a:ext cx="12336137" cy="2123658"/>
          </a:xfrm>
          <a:prstGeom prst="rect">
            <a:avLst/>
          </a:prstGeom>
          <a:noFill/>
        </p:spPr>
        <p:txBody>
          <a:bodyPr wrap="square" rtlCol="0">
            <a:spAutoFit/>
          </a:bodyPr>
          <a:lstStyle/>
          <a:p>
            <a:r>
              <a:rPr lang="en" altLang="ja-JP" sz="4400" dirty="0"/>
              <a:t>UPPAAL</a:t>
            </a:r>
            <a:r>
              <a:rPr lang="ja-JP" altLang="en-US" sz="4400"/>
              <a:t>は時間制約の扱えるモデル検査ツールの一種．時間オートマトンによるモデル化，シミュレーション実行，モデル検査による形式的検証が可能．</a:t>
            </a:r>
          </a:p>
        </p:txBody>
      </p:sp>
      <p:sp>
        <p:nvSpPr>
          <p:cNvPr id="40" name="テキスト ボックス 39">
            <a:extLst>
              <a:ext uri="{FF2B5EF4-FFF2-40B4-BE49-F238E27FC236}">
                <a16:creationId xmlns:a16="http://schemas.microsoft.com/office/drawing/2014/main" id="{C0CE5796-2BA8-B14A-BA44-1275EAF233DC}"/>
              </a:ext>
            </a:extLst>
          </p:cNvPr>
          <p:cNvSpPr txBox="1"/>
          <p:nvPr/>
        </p:nvSpPr>
        <p:spPr>
          <a:xfrm>
            <a:off x="15211995" y="16229758"/>
            <a:ext cx="14276867" cy="769441"/>
          </a:xfrm>
          <a:prstGeom prst="rect">
            <a:avLst/>
          </a:prstGeom>
          <a:noFill/>
        </p:spPr>
        <p:txBody>
          <a:bodyPr wrap="square" rtlCol="0">
            <a:spAutoFit/>
          </a:bodyPr>
          <a:lstStyle/>
          <a:p>
            <a:r>
              <a:rPr kumimoji="1" lang="ja-JP" altLang="en-US" sz="4400"/>
              <a:t>本研究で用いる最小時間の検証は次の式を使用する．</a:t>
            </a:r>
          </a:p>
        </p:txBody>
      </p:sp>
    </p:spTree>
    <p:extLst>
      <p:ext uri="{BB962C8B-B14F-4D97-AF65-F5344CB8AC3E}">
        <p14:creationId xmlns:p14="http://schemas.microsoft.com/office/powerpoint/2010/main" val="15117638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正方形/長方形 7"/>
          <p:cNvSpPr/>
          <p:nvPr/>
        </p:nvSpPr>
        <p:spPr>
          <a:xfrm>
            <a:off x="31527588" y="24683913"/>
            <a:ext cx="7200000" cy="7200000"/>
          </a:xfrm>
          <a:prstGeom prst="rect">
            <a:avLst/>
          </a:prstGeom>
          <a:noFill/>
          <a:ln w="3175">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9" name="正方形/長方形 8"/>
          <p:cNvSpPr/>
          <p:nvPr/>
        </p:nvSpPr>
        <p:spPr>
          <a:xfrm>
            <a:off x="39046642" y="26558094"/>
            <a:ext cx="12745417" cy="4093428"/>
          </a:xfrm>
          <a:prstGeom prst="rect">
            <a:avLst/>
          </a:prstGeom>
        </p:spPr>
        <p:txBody>
          <a:bodyPr wrap="square">
            <a:spAutoFit/>
          </a:bodyPr>
          <a:lstStyle/>
          <a:p>
            <a:r>
              <a:rPr lang="ja-JP" altLang="en-US" sz="6500" b="1" dirty="0">
                <a:latin typeface="ＭＳ ゴシック" pitchFamily="49" charset="-128"/>
                <a:ea typeface="ＭＳ ゴシック" pitchFamily="49" charset="-128"/>
              </a:rPr>
              <a:t>ご参考）</a:t>
            </a:r>
            <a:endParaRPr lang="en-US" altLang="ja-JP" sz="6500" b="1" dirty="0">
              <a:latin typeface="ＭＳ ゴシック" pitchFamily="49" charset="-128"/>
              <a:ea typeface="ＭＳ ゴシック" pitchFamily="49" charset="-128"/>
            </a:endParaRPr>
          </a:p>
          <a:p>
            <a:r>
              <a:rPr lang="ja-JP" altLang="en-US" sz="6500" dirty="0">
                <a:latin typeface="ＭＳ ゴシック" pitchFamily="49" charset="-128"/>
                <a:ea typeface="ＭＳ ゴシック" pitchFamily="49" charset="-128"/>
              </a:rPr>
              <a:t>←演題番号スペースを設ける</a:t>
            </a:r>
            <a:endParaRPr lang="en-US" altLang="ja-JP" sz="6500" dirty="0">
              <a:latin typeface="ＭＳ ゴシック" pitchFamily="49" charset="-128"/>
              <a:ea typeface="ＭＳ ゴシック" pitchFamily="49" charset="-128"/>
            </a:endParaRPr>
          </a:p>
          <a:p>
            <a:r>
              <a:rPr lang="ja-JP" altLang="en-US" sz="6500" dirty="0">
                <a:latin typeface="ＭＳ ゴシック" pitchFamily="49" charset="-128"/>
                <a:ea typeface="ＭＳ ゴシック" pitchFamily="49" charset="-128"/>
              </a:rPr>
              <a:t>　場合に、サイズの目安として</a:t>
            </a:r>
            <a:endParaRPr lang="en-US" altLang="ja-JP" sz="6500" dirty="0">
              <a:latin typeface="ＭＳ ゴシック" pitchFamily="49" charset="-128"/>
              <a:ea typeface="ＭＳ ゴシック" pitchFamily="49" charset="-128"/>
            </a:endParaRPr>
          </a:p>
          <a:p>
            <a:r>
              <a:rPr lang="ja-JP" altLang="en-US" sz="6500" dirty="0">
                <a:latin typeface="ＭＳ ゴシック" pitchFamily="49" charset="-128"/>
                <a:ea typeface="ＭＳ ゴシック" pitchFamily="49" charset="-128"/>
              </a:rPr>
              <a:t>　ご利用ください。</a:t>
            </a:r>
            <a:endParaRPr lang="en-US" altLang="ja-JP" sz="6500" dirty="0">
              <a:latin typeface="ＭＳ ゴシック" pitchFamily="49" charset="-128"/>
              <a:ea typeface="ＭＳ ゴシック" pitchFamily="49" charset="-128"/>
            </a:endParaRPr>
          </a:p>
        </p:txBody>
      </p:sp>
      <p:sp>
        <p:nvSpPr>
          <p:cNvPr id="10" name="正方形/長方形 9"/>
          <p:cNvSpPr/>
          <p:nvPr/>
        </p:nvSpPr>
        <p:spPr>
          <a:xfrm>
            <a:off x="32326788" y="27764807"/>
            <a:ext cx="5601600" cy="1169551"/>
          </a:xfrm>
          <a:prstGeom prst="rect">
            <a:avLst/>
          </a:prstGeom>
        </p:spPr>
        <p:txBody>
          <a:bodyPr>
            <a:spAutoFit/>
          </a:bodyPr>
          <a:lstStyle/>
          <a:p>
            <a:pPr algn="ctr"/>
            <a:r>
              <a:rPr lang="en-US" altLang="ja-JP" sz="7000">
                <a:latin typeface="ＭＳ ゴシック" pitchFamily="49" charset="-128"/>
                <a:ea typeface="ＭＳ ゴシック" pitchFamily="49" charset="-128"/>
              </a:rPr>
              <a:t>20×20cm</a:t>
            </a:r>
          </a:p>
        </p:txBody>
      </p:sp>
      <p:grpSp>
        <p:nvGrpSpPr>
          <p:cNvPr id="3" name="グループ化 2"/>
          <p:cNvGrpSpPr/>
          <p:nvPr/>
        </p:nvGrpSpPr>
        <p:grpSpPr>
          <a:xfrm>
            <a:off x="31527588" y="7583134"/>
            <a:ext cx="17816199" cy="15223825"/>
            <a:chOff x="31527588" y="7583134"/>
            <a:chExt cx="17816199" cy="15223825"/>
          </a:xfrm>
        </p:grpSpPr>
        <p:sp>
          <p:nvSpPr>
            <p:cNvPr id="27" name="テキスト ボックス 26"/>
            <p:cNvSpPr txBox="1"/>
            <p:nvPr/>
          </p:nvSpPr>
          <p:spPr>
            <a:xfrm>
              <a:off x="31527588" y="11738347"/>
              <a:ext cx="16200000" cy="1384995"/>
            </a:xfrm>
            <a:prstGeom prst="rect">
              <a:avLst/>
            </a:prstGeom>
            <a:noFill/>
          </p:spPr>
          <p:txBody>
            <a:bodyPr wrap="square" lIns="0" tIns="0" rIns="0" bIns="0" rtlCol="0">
              <a:spAutoFit/>
            </a:bodyPr>
            <a:lstStyle/>
            <a:p>
              <a:pPr algn="ctr"/>
              <a:r>
                <a:rPr lang="en-US" altLang="ja-JP" sz="9000" b="1" dirty="0">
                  <a:latin typeface="ＭＳ ゴシック" pitchFamily="49" charset="-128"/>
                  <a:ea typeface="ＭＳ ゴシック" pitchFamily="49" charset="-128"/>
                </a:rPr>
                <a:t>A0</a:t>
              </a:r>
            </a:p>
          </p:txBody>
        </p:sp>
        <p:sp>
          <p:nvSpPr>
            <p:cNvPr id="28" name="テキスト ボックス 27"/>
            <p:cNvSpPr txBox="1"/>
            <p:nvPr/>
          </p:nvSpPr>
          <p:spPr>
            <a:xfrm>
              <a:off x="31527588" y="13581617"/>
              <a:ext cx="16200000" cy="5400000"/>
            </a:xfrm>
            <a:prstGeom prst="rect">
              <a:avLst/>
            </a:prstGeom>
            <a:noFill/>
            <a:ln>
              <a:solidFill>
                <a:srgbClr val="FF0000"/>
              </a:solidFill>
            </a:ln>
          </p:spPr>
          <p:txBody>
            <a:bodyPr wrap="square" lIns="0" tIns="648000" rIns="0" bIns="648000" rtlCol="0">
              <a:spAutoFit/>
            </a:bodyPr>
            <a:lstStyle/>
            <a:p>
              <a:pPr algn="ctr"/>
              <a:r>
                <a:rPr lang="ja-JP" altLang="en-US" sz="9000">
                  <a:latin typeface="ＭＳ ゴシック" pitchFamily="49" charset="-128"/>
                  <a:ea typeface="ＭＳ ゴシック" pitchFamily="49" charset="-128"/>
                </a:rPr>
                <a:t>ページ設定</a:t>
              </a:r>
              <a:r>
                <a:rPr lang="en-US" altLang="ja-JP" sz="9000" b="1" baseline="40000">
                  <a:latin typeface="ＭＳ ゴシック" pitchFamily="49" charset="-128"/>
                  <a:ea typeface="ＭＳ ゴシック" pitchFamily="49" charset="-128"/>
                </a:rPr>
                <a:t>※</a:t>
              </a:r>
              <a:endParaRPr lang="en-US" altLang="ja-JP" sz="9000">
                <a:latin typeface="ＭＳ ゴシック" pitchFamily="49" charset="-128"/>
                <a:ea typeface="ＭＳ ゴシック" pitchFamily="49" charset="-128"/>
              </a:endParaRPr>
            </a:p>
            <a:p>
              <a:pPr algn="ctr"/>
              <a:r>
                <a:rPr lang="ja-JP" altLang="en-US" sz="9000">
                  <a:latin typeface="ＭＳ ゴシック" pitchFamily="49" charset="-128"/>
                  <a:ea typeface="ＭＳ ゴシック" pitchFamily="49" charset="-128"/>
                </a:rPr>
                <a:t>幅　  </a:t>
              </a:r>
              <a:r>
                <a:rPr lang="en-US" altLang="ja-JP" sz="9000">
                  <a:latin typeface="ＭＳ ゴシック" pitchFamily="49" charset="-128"/>
                  <a:ea typeface="ＭＳ ゴシック" pitchFamily="49" charset="-128"/>
                </a:rPr>
                <a:t>84.1cm</a:t>
              </a:r>
            </a:p>
            <a:p>
              <a:pPr algn="ctr"/>
              <a:r>
                <a:rPr lang="ja-JP" altLang="en-US" sz="9000">
                  <a:latin typeface="ＭＳ ゴシック" pitchFamily="49" charset="-128"/>
                  <a:ea typeface="ＭＳ ゴシック" pitchFamily="49" charset="-128"/>
                </a:rPr>
                <a:t>高さ </a:t>
              </a:r>
              <a:r>
                <a:rPr lang="en-US" altLang="ja-JP" sz="9000">
                  <a:latin typeface="ＭＳ ゴシック" pitchFamily="49" charset="-128"/>
                  <a:ea typeface="ＭＳ ゴシック" pitchFamily="49" charset="-128"/>
                </a:rPr>
                <a:t>118.9cm</a:t>
              </a:r>
            </a:p>
          </p:txBody>
        </p:sp>
        <p:sp>
          <p:nvSpPr>
            <p:cNvPr id="29" name="テキスト ボックス 28"/>
            <p:cNvSpPr txBox="1"/>
            <p:nvPr/>
          </p:nvSpPr>
          <p:spPr>
            <a:xfrm>
              <a:off x="31527588" y="19713805"/>
              <a:ext cx="17816199" cy="3093154"/>
            </a:xfrm>
            <a:prstGeom prst="rect">
              <a:avLst/>
            </a:prstGeom>
            <a:noFill/>
          </p:spPr>
          <p:txBody>
            <a:bodyPr wrap="square" lIns="0" tIns="0" rIns="0" bIns="0" rtlCol="0">
              <a:spAutoFit/>
            </a:bodyPr>
            <a:lstStyle/>
            <a:p>
              <a:r>
                <a:rPr lang="en-US" altLang="ja-JP" sz="6500" b="1" dirty="0">
                  <a:latin typeface="ＭＳ ゴシック" pitchFamily="49" charset="-128"/>
                  <a:ea typeface="ＭＳ ゴシック" pitchFamily="49" charset="-128"/>
                </a:rPr>
                <a:t>※</a:t>
              </a:r>
              <a:r>
                <a:rPr lang="en-US" altLang="ja-JP" sz="6500" dirty="0">
                  <a:latin typeface="ＭＳ ゴシック" pitchFamily="49" charset="-128"/>
                  <a:ea typeface="ＭＳ ゴシック" pitchFamily="49" charset="-128"/>
                </a:rPr>
                <a:t>PowerPoint</a:t>
              </a:r>
              <a:r>
                <a:rPr lang="ja-JP" altLang="en-US" sz="6500" dirty="0">
                  <a:latin typeface="ＭＳ ゴシック" pitchFamily="49" charset="-128"/>
                  <a:ea typeface="ＭＳ ゴシック" pitchFamily="49" charset="-128"/>
                </a:rPr>
                <a:t>のバージョンによっては数値に</a:t>
              </a:r>
              <a:endParaRPr lang="en-US" altLang="ja-JP" sz="6500" dirty="0">
                <a:latin typeface="ＭＳ ゴシック" pitchFamily="49" charset="-128"/>
                <a:ea typeface="ＭＳ ゴシック" pitchFamily="49" charset="-128"/>
              </a:endParaRPr>
            </a:p>
            <a:p>
              <a:r>
                <a:rPr lang="ja-JP" altLang="en-US" sz="6500" dirty="0">
                  <a:latin typeface="ＭＳ ゴシック" pitchFamily="49" charset="-128"/>
                  <a:ea typeface="ＭＳ ゴシック" pitchFamily="49" charset="-128"/>
                </a:rPr>
                <a:t>　若干誤差が生じている場合がありますが、</a:t>
              </a:r>
              <a:endParaRPr lang="en-US" altLang="ja-JP" sz="6500" dirty="0">
                <a:latin typeface="ＭＳ ゴシック" pitchFamily="49" charset="-128"/>
                <a:ea typeface="ＭＳ ゴシック" pitchFamily="49" charset="-128"/>
              </a:endParaRPr>
            </a:p>
            <a:p>
              <a:r>
                <a:rPr lang="ja-JP" altLang="en-US" sz="6500" dirty="0">
                  <a:latin typeface="ＭＳ ゴシック" pitchFamily="49" charset="-128"/>
                  <a:ea typeface="ＭＳ ゴシック" pitchFamily="49" charset="-128"/>
                </a:rPr>
                <a:t>　そのまま作成いただいて問題ございません。</a:t>
              </a:r>
              <a:endParaRPr lang="en-US" altLang="ja-JP" sz="6500" dirty="0">
                <a:latin typeface="ＭＳ ゴシック" pitchFamily="49" charset="-128"/>
                <a:ea typeface="ＭＳ ゴシック" pitchFamily="49" charset="-128"/>
              </a:endParaRPr>
            </a:p>
          </p:txBody>
        </p:sp>
        <p:sp>
          <p:nvSpPr>
            <p:cNvPr id="15" name="正方形/長方形 14">
              <a:extLst>
                <a:ext uri="{FF2B5EF4-FFF2-40B4-BE49-F238E27FC236}">
                  <a16:creationId xmlns:a16="http://schemas.microsoft.com/office/drawing/2014/main" id="{93B361B3-BE50-4248-9FB6-8855D0C68134}"/>
                </a:ext>
              </a:extLst>
            </p:cNvPr>
            <p:cNvSpPr/>
            <p:nvPr/>
          </p:nvSpPr>
          <p:spPr>
            <a:xfrm>
              <a:off x="39118651" y="7583134"/>
              <a:ext cx="10009627" cy="1015663"/>
            </a:xfrm>
            <a:prstGeom prst="rect">
              <a:avLst/>
            </a:prstGeom>
          </p:spPr>
          <p:txBody>
            <a:bodyPr wrap="square">
              <a:spAutoFit/>
            </a:bodyPr>
            <a:lstStyle/>
            <a:p>
              <a:r>
                <a:rPr lang="en-US" altLang="ja-JP" sz="6000" b="1" dirty="0">
                  <a:latin typeface="ＭＳ ゴシック" pitchFamily="49" charset="-128"/>
                  <a:ea typeface="ＭＳ ゴシック" pitchFamily="49" charset="-128"/>
                  <a:hlinkClick r:id="rId2"/>
                </a:rPr>
                <a:t>https://www.cybig.net/</a:t>
              </a:r>
              <a:endParaRPr lang="en-US" altLang="ja-JP" sz="6000" b="1" dirty="0">
                <a:latin typeface="ＭＳ ゴシック" pitchFamily="49" charset="-128"/>
                <a:ea typeface="ＭＳ ゴシック" pitchFamily="49" charset="-128"/>
              </a:endParaRPr>
            </a:p>
          </p:txBody>
        </p:sp>
        <p:pic>
          <p:nvPicPr>
            <p:cNvPr id="16" name="図 15">
              <a:extLst>
                <a:ext uri="{FF2B5EF4-FFF2-40B4-BE49-F238E27FC236}">
                  <a16:creationId xmlns:a16="http://schemas.microsoft.com/office/drawing/2014/main" id="{5B6FFE6A-B6C8-456B-BF6B-EF1238FE63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527589" y="7617710"/>
              <a:ext cx="7415094" cy="2780661"/>
            </a:xfrm>
            <a:prstGeom prst="rect">
              <a:avLst/>
            </a:prstGeom>
          </p:spPr>
        </p:pic>
        <p:sp>
          <p:nvSpPr>
            <p:cNvPr id="17" name="テキスト ボックス 16">
              <a:extLst>
                <a:ext uri="{FF2B5EF4-FFF2-40B4-BE49-F238E27FC236}">
                  <a16:creationId xmlns:a16="http://schemas.microsoft.com/office/drawing/2014/main" id="{A82D8F84-5D1F-456E-B820-CC5EE7A3FF42}"/>
                </a:ext>
              </a:extLst>
            </p:cNvPr>
            <p:cNvSpPr txBox="1"/>
            <p:nvPr/>
          </p:nvSpPr>
          <p:spPr>
            <a:xfrm>
              <a:off x="39191174" y="8951702"/>
              <a:ext cx="9359040" cy="1415772"/>
            </a:xfrm>
            <a:prstGeom prst="rect">
              <a:avLst/>
            </a:prstGeom>
            <a:noFill/>
          </p:spPr>
          <p:txBody>
            <a:bodyPr wrap="square" lIns="0" tIns="0" rIns="0" bIns="0" rtlCol="0">
              <a:spAutoFit/>
            </a:bodyPr>
            <a:lstStyle/>
            <a:p>
              <a:r>
                <a:rPr lang="ja-JP" altLang="en-US" sz="9200" b="1" dirty="0">
                  <a:ln w="28575">
                    <a:solidFill>
                      <a:srgbClr val="014099"/>
                    </a:solidFill>
                  </a:ln>
                  <a:solidFill>
                    <a:schemeClr val="bg1"/>
                  </a:solidFill>
                  <a:latin typeface="ＭＳ ゴシック" pitchFamily="49" charset="-128"/>
                  <a:ea typeface="ＭＳ ゴシック" pitchFamily="49" charset="-128"/>
                </a:rPr>
                <a:t>テンプレート</a:t>
              </a:r>
              <a:endParaRPr lang="en-US" altLang="ja-JP" sz="9200" b="1" dirty="0">
                <a:ln w="28575">
                  <a:solidFill>
                    <a:srgbClr val="014099"/>
                  </a:solidFill>
                </a:ln>
                <a:solidFill>
                  <a:schemeClr val="bg1"/>
                </a:solidFill>
                <a:latin typeface="ＭＳ ゴシック" pitchFamily="49" charset="-128"/>
                <a:ea typeface="ＭＳ ゴシック" pitchFamily="49" charset="-128"/>
              </a:endParaRPr>
            </a:p>
          </p:txBody>
        </p:sp>
      </p:grpSp>
      <p:sp>
        <p:nvSpPr>
          <p:cNvPr id="18" name="正方形/長方形 17">
            <a:extLst>
              <a:ext uri="{FF2B5EF4-FFF2-40B4-BE49-F238E27FC236}">
                <a16:creationId xmlns:a16="http://schemas.microsoft.com/office/drawing/2014/main" id="{32A2DD4D-2470-4DCB-B469-D33FF0C969A2}"/>
              </a:ext>
            </a:extLst>
          </p:cNvPr>
          <p:cNvSpPr/>
          <p:nvPr/>
        </p:nvSpPr>
        <p:spPr>
          <a:xfrm>
            <a:off x="31527588" y="33929209"/>
            <a:ext cx="20738304" cy="3093154"/>
          </a:xfrm>
          <a:prstGeom prst="rect">
            <a:avLst/>
          </a:prstGeom>
        </p:spPr>
        <p:txBody>
          <a:bodyPr wrap="square">
            <a:spAutoFit/>
          </a:bodyPr>
          <a:lstStyle/>
          <a:p>
            <a:r>
              <a:rPr lang="ja-JP" altLang="en-US" sz="6500" dirty="0">
                <a:latin typeface="ＭＳ ゴシック" pitchFamily="49" charset="-128"/>
                <a:ea typeface="ＭＳ ゴシック" pitchFamily="49" charset="-128"/>
              </a:rPr>
              <a:t>データ作成における注意点については、</a:t>
            </a:r>
          </a:p>
          <a:p>
            <a:r>
              <a:rPr lang="ja-JP" altLang="en-US" sz="6500" dirty="0">
                <a:latin typeface="ＭＳ ゴシック" pitchFamily="49" charset="-128"/>
                <a:ea typeface="ＭＳ ゴシック" pitchFamily="49" charset="-128"/>
                <a:hlinkClick r:id="rId4"/>
              </a:rPr>
              <a:t>ご入稿前のチェックポイント</a:t>
            </a:r>
            <a:r>
              <a:rPr lang="ja-JP" altLang="en-US" sz="6500" dirty="0">
                <a:latin typeface="ＭＳ ゴシック" pitchFamily="49" charset="-128"/>
                <a:ea typeface="ＭＳ ゴシック" pitchFamily="49" charset="-128"/>
              </a:rPr>
              <a:t>をご参照ください。</a:t>
            </a:r>
            <a:endParaRPr lang="en-US" altLang="ja-JP" sz="6500" dirty="0">
              <a:latin typeface="ＭＳ ゴシック" pitchFamily="49" charset="-128"/>
              <a:ea typeface="ＭＳ ゴシック" pitchFamily="49" charset="-128"/>
            </a:endParaRPr>
          </a:p>
          <a:p>
            <a:r>
              <a:rPr lang="ja-JP" altLang="en-US" sz="6500" dirty="0">
                <a:latin typeface="ＭＳ ゴシック" pitchFamily="49" charset="-128"/>
                <a:ea typeface="ＭＳ ゴシック" pitchFamily="49" charset="-128"/>
              </a:rPr>
              <a:t>（↑右クリックで“ハイパーリンクを開く”を選択）</a:t>
            </a:r>
            <a:endParaRPr lang="en-US" altLang="ja-JP" sz="6500" dirty="0">
              <a:latin typeface="ＭＳ ゴシック" pitchFamily="49" charset="-128"/>
              <a:ea typeface="ＭＳ ゴシック" pitchFamily="49" charset="-128"/>
            </a:endParaRPr>
          </a:p>
        </p:txBody>
      </p:sp>
    </p:spTree>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3312</TotalTime>
  <Words>565</Words>
  <Application>Microsoft Macintosh PowerPoint</Application>
  <PresentationFormat>ユーザー設定</PresentationFormat>
  <Paragraphs>49</Paragraphs>
  <Slides>2</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2</vt:i4>
      </vt:variant>
    </vt:vector>
  </HeadingPairs>
  <TitlesOfParts>
    <vt:vector size="7" baseType="lpstr">
      <vt:lpstr>ＭＳ Ｐゴシック</vt:lpstr>
      <vt:lpstr>ＭＳ ゴシック</vt:lpstr>
      <vt:lpstr>Arial</vt:lpstr>
      <vt:lpstr>Calibri</vt:lpstr>
      <vt:lpstr>Office テーマ</vt:lpstr>
      <vt:lpstr>UPPAALによる交差点における自動運転車群のモデル化と検証</vt:lpstr>
      <vt:lpstr>PowerPoint プレゼンテーション</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スライド 1</dc:title>
  <dc:creator>cybignet</dc:creator>
  <cp:lastModifiedBy>Microsoft Office User</cp:lastModifiedBy>
  <cp:revision>85</cp:revision>
  <dcterms:created xsi:type="dcterms:W3CDTF">2013-06-11T08:36:10Z</dcterms:created>
  <dcterms:modified xsi:type="dcterms:W3CDTF">2019-11-22T09:40:55Z</dcterms:modified>
</cp:coreProperties>
</file>