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30279975" cy="42808525"/>
  <p:notesSz cx="6858000" cy="9144000"/>
  <p:defaultTextStyle>
    <a:defPPr>
      <a:defRPr lang="ja-JP"/>
    </a:defPPr>
    <a:lvl1pPr marL="0" algn="l" defTabSz="3668569" rtl="0" eaLnBrk="1" latinLnBrk="0" hangingPunct="1">
      <a:defRPr kumimoji="1" sz="7300" kern="1200">
        <a:solidFill>
          <a:schemeClr val="tx1"/>
        </a:solidFill>
        <a:latin typeface="+mn-lt"/>
        <a:ea typeface="+mn-ea"/>
        <a:cs typeface="+mn-cs"/>
      </a:defRPr>
    </a:lvl1pPr>
    <a:lvl2pPr marL="1834285" algn="l" defTabSz="3668569" rtl="0" eaLnBrk="1" latinLnBrk="0" hangingPunct="1">
      <a:defRPr kumimoji="1" sz="7300" kern="1200">
        <a:solidFill>
          <a:schemeClr val="tx1"/>
        </a:solidFill>
        <a:latin typeface="+mn-lt"/>
        <a:ea typeface="+mn-ea"/>
        <a:cs typeface="+mn-cs"/>
      </a:defRPr>
    </a:lvl2pPr>
    <a:lvl3pPr marL="3668569" algn="l" defTabSz="3668569" rtl="0" eaLnBrk="1" latinLnBrk="0" hangingPunct="1">
      <a:defRPr kumimoji="1" sz="7300" kern="1200">
        <a:solidFill>
          <a:schemeClr val="tx1"/>
        </a:solidFill>
        <a:latin typeface="+mn-lt"/>
        <a:ea typeface="+mn-ea"/>
        <a:cs typeface="+mn-cs"/>
      </a:defRPr>
    </a:lvl3pPr>
    <a:lvl4pPr marL="5502854" algn="l" defTabSz="3668569" rtl="0" eaLnBrk="1" latinLnBrk="0" hangingPunct="1">
      <a:defRPr kumimoji="1" sz="7300" kern="1200">
        <a:solidFill>
          <a:schemeClr val="tx1"/>
        </a:solidFill>
        <a:latin typeface="+mn-lt"/>
        <a:ea typeface="+mn-ea"/>
        <a:cs typeface="+mn-cs"/>
      </a:defRPr>
    </a:lvl4pPr>
    <a:lvl5pPr marL="7337138" algn="l" defTabSz="3668569" rtl="0" eaLnBrk="1" latinLnBrk="0" hangingPunct="1">
      <a:defRPr kumimoji="1" sz="7300" kern="1200">
        <a:solidFill>
          <a:schemeClr val="tx1"/>
        </a:solidFill>
        <a:latin typeface="+mn-lt"/>
        <a:ea typeface="+mn-ea"/>
        <a:cs typeface="+mn-cs"/>
      </a:defRPr>
    </a:lvl5pPr>
    <a:lvl6pPr marL="9171424" algn="l" defTabSz="3668569" rtl="0" eaLnBrk="1" latinLnBrk="0" hangingPunct="1">
      <a:defRPr kumimoji="1" sz="7300" kern="1200">
        <a:solidFill>
          <a:schemeClr val="tx1"/>
        </a:solidFill>
        <a:latin typeface="+mn-lt"/>
        <a:ea typeface="+mn-ea"/>
        <a:cs typeface="+mn-cs"/>
      </a:defRPr>
    </a:lvl6pPr>
    <a:lvl7pPr marL="11005707" algn="l" defTabSz="3668569" rtl="0" eaLnBrk="1" latinLnBrk="0" hangingPunct="1">
      <a:defRPr kumimoji="1" sz="7300" kern="1200">
        <a:solidFill>
          <a:schemeClr val="tx1"/>
        </a:solidFill>
        <a:latin typeface="+mn-lt"/>
        <a:ea typeface="+mn-ea"/>
        <a:cs typeface="+mn-cs"/>
      </a:defRPr>
    </a:lvl7pPr>
    <a:lvl8pPr marL="12839993" algn="l" defTabSz="3668569" rtl="0" eaLnBrk="1" latinLnBrk="0" hangingPunct="1">
      <a:defRPr kumimoji="1" sz="7300" kern="1200">
        <a:solidFill>
          <a:schemeClr val="tx1"/>
        </a:solidFill>
        <a:latin typeface="+mn-lt"/>
        <a:ea typeface="+mn-ea"/>
        <a:cs typeface="+mn-cs"/>
      </a:defRPr>
    </a:lvl8pPr>
    <a:lvl9pPr marL="14674276" algn="l" defTabSz="3668569" rtl="0" eaLnBrk="1" latinLnBrk="0" hangingPunct="1">
      <a:defRPr kumimoji="1" sz="7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4">
          <p15:clr>
            <a:srgbClr val="A4A3A4"/>
          </p15:clr>
        </p15:guide>
        <p15:guide id="2" pos="95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305"/>
    <p:restoredTop sz="94660"/>
  </p:normalViewPr>
  <p:slideViewPr>
    <p:cSldViewPr>
      <p:cViewPr>
        <p:scale>
          <a:sx n="50" d="100"/>
          <a:sy n="50" d="100"/>
        </p:scale>
        <p:origin x="144" y="-8304"/>
      </p:cViewPr>
      <p:guideLst>
        <p:guide orient="horz" pos="13484"/>
        <p:guide pos="953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270999" y="13298394"/>
            <a:ext cx="25737980" cy="9176088"/>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4541998" y="24258165"/>
            <a:ext cx="21195984" cy="10939957"/>
          </a:xfrm>
        </p:spPr>
        <p:txBody>
          <a:bodyPr/>
          <a:lstStyle>
            <a:lvl1pPr marL="0" indent="0" algn="ctr">
              <a:buNone/>
              <a:defRPr>
                <a:solidFill>
                  <a:schemeClr val="tx1">
                    <a:tint val="75000"/>
                  </a:schemeClr>
                </a:solidFill>
              </a:defRPr>
            </a:lvl1pPr>
            <a:lvl2pPr marL="1834285" indent="0" algn="ctr">
              <a:buNone/>
              <a:defRPr>
                <a:solidFill>
                  <a:schemeClr val="tx1">
                    <a:tint val="75000"/>
                  </a:schemeClr>
                </a:solidFill>
              </a:defRPr>
            </a:lvl2pPr>
            <a:lvl3pPr marL="3668569" indent="0" algn="ctr">
              <a:buNone/>
              <a:defRPr>
                <a:solidFill>
                  <a:schemeClr val="tx1">
                    <a:tint val="75000"/>
                  </a:schemeClr>
                </a:solidFill>
              </a:defRPr>
            </a:lvl3pPr>
            <a:lvl4pPr marL="5502854" indent="0" algn="ctr">
              <a:buNone/>
              <a:defRPr>
                <a:solidFill>
                  <a:schemeClr val="tx1">
                    <a:tint val="75000"/>
                  </a:schemeClr>
                </a:solidFill>
              </a:defRPr>
            </a:lvl4pPr>
            <a:lvl5pPr marL="7337138" indent="0" algn="ctr">
              <a:buNone/>
              <a:defRPr>
                <a:solidFill>
                  <a:schemeClr val="tx1">
                    <a:tint val="75000"/>
                  </a:schemeClr>
                </a:solidFill>
              </a:defRPr>
            </a:lvl5pPr>
            <a:lvl6pPr marL="9171424" indent="0" algn="ctr">
              <a:buNone/>
              <a:defRPr>
                <a:solidFill>
                  <a:schemeClr val="tx1">
                    <a:tint val="75000"/>
                  </a:schemeClr>
                </a:solidFill>
              </a:defRPr>
            </a:lvl6pPr>
            <a:lvl7pPr marL="11005707" indent="0" algn="ctr">
              <a:buNone/>
              <a:defRPr>
                <a:solidFill>
                  <a:schemeClr val="tx1">
                    <a:tint val="75000"/>
                  </a:schemeClr>
                </a:solidFill>
              </a:defRPr>
            </a:lvl7pPr>
            <a:lvl8pPr marL="12839993" indent="0" algn="ctr">
              <a:buNone/>
              <a:defRPr>
                <a:solidFill>
                  <a:schemeClr val="tx1">
                    <a:tint val="75000"/>
                  </a:schemeClr>
                </a:solidFill>
              </a:defRPr>
            </a:lvl8pPr>
            <a:lvl9pPr marL="14674276"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2019/11/7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2019/11/7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0507385" y="12604735"/>
            <a:ext cx="18777788" cy="268464944"/>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4174014" y="12604735"/>
            <a:ext cx="55828703" cy="268464944"/>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2019/11/7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2019/11/7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2391910" y="27508446"/>
            <a:ext cx="25737980" cy="8502248"/>
          </a:xfrm>
        </p:spPr>
        <p:txBody>
          <a:bodyPr anchor="t"/>
          <a:lstStyle>
            <a:lvl1pPr algn="l">
              <a:defRPr sz="159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2391910" y="18144085"/>
            <a:ext cx="25737980" cy="9364361"/>
          </a:xfrm>
        </p:spPr>
        <p:txBody>
          <a:bodyPr anchor="b"/>
          <a:lstStyle>
            <a:lvl1pPr marL="0" indent="0">
              <a:buNone/>
              <a:defRPr sz="8000">
                <a:solidFill>
                  <a:schemeClr val="tx1">
                    <a:tint val="75000"/>
                  </a:schemeClr>
                </a:solidFill>
              </a:defRPr>
            </a:lvl1pPr>
            <a:lvl2pPr marL="1834285" indent="0">
              <a:buNone/>
              <a:defRPr sz="7300">
                <a:solidFill>
                  <a:schemeClr val="tx1">
                    <a:tint val="75000"/>
                  </a:schemeClr>
                </a:solidFill>
              </a:defRPr>
            </a:lvl2pPr>
            <a:lvl3pPr marL="3668569" indent="0">
              <a:buNone/>
              <a:defRPr sz="6400">
                <a:solidFill>
                  <a:schemeClr val="tx1">
                    <a:tint val="75000"/>
                  </a:schemeClr>
                </a:solidFill>
              </a:defRPr>
            </a:lvl3pPr>
            <a:lvl4pPr marL="5502854" indent="0">
              <a:buNone/>
              <a:defRPr sz="5700">
                <a:solidFill>
                  <a:schemeClr val="tx1">
                    <a:tint val="75000"/>
                  </a:schemeClr>
                </a:solidFill>
              </a:defRPr>
            </a:lvl4pPr>
            <a:lvl5pPr marL="7337138" indent="0">
              <a:buNone/>
              <a:defRPr sz="5700">
                <a:solidFill>
                  <a:schemeClr val="tx1">
                    <a:tint val="75000"/>
                  </a:schemeClr>
                </a:solidFill>
              </a:defRPr>
            </a:lvl5pPr>
            <a:lvl6pPr marL="9171424" indent="0">
              <a:buNone/>
              <a:defRPr sz="5700">
                <a:solidFill>
                  <a:schemeClr val="tx1">
                    <a:tint val="75000"/>
                  </a:schemeClr>
                </a:solidFill>
              </a:defRPr>
            </a:lvl6pPr>
            <a:lvl7pPr marL="11005707" indent="0">
              <a:buNone/>
              <a:defRPr sz="5700">
                <a:solidFill>
                  <a:schemeClr val="tx1">
                    <a:tint val="75000"/>
                  </a:schemeClr>
                </a:solidFill>
              </a:defRPr>
            </a:lvl7pPr>
            <a:lvl8pPr marL="12839993" indent="0">
              <a:buNone/>
              <a:defRPr sz="5700">
                <a:solidFill>
                  <a:schemeClr val="tx1">
                    <a:tint val="75000"/>
                  </a:schemeClr>
                </a:solidFill>
              </a:defRPr>
            </a:lvl8pPr>
            <a:lvl9pPr marL="14674276" indent="0">
              <a:buNone/>
              <a:defRPr sz="57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2019/11/7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4174012" y="73418607"/>
            <a:ext cx="37303248" cy="207651072"/>
          </a:xfrm>
        </p:spPr>
        <p:txBody>
          <a:bodyPr/>
          <a:lstStyle>
            <a:lvl1pPr>
              <a:defRPr sz="11200"/>
            </a:lvl1pPr>
            <a:lvl2pPr>
              <a:defRPr sz="9600"/>
            </a:lvl2pPr>
            <a:lvl3pPr>
              <a:defRPr sz="8000"/>
            </a:lvl3pPr>
            <a:lvl4pPr>
              <a:defRPr sz="7300"/>
            </a:lvl4pPr>
            <a:lvl5pPr>
              <a:defRPr sz="7300"/>
            </a:lvl5pPr>
            <a:lvl6pPr>
              <a:defRPr sz="7300"/>
            </a:lvl6pPr>
            <a:lvl7pPr>
              <a:defRPr sz="7300"/>
            </a:lvl7pPr>
            <a:lvl8pPr>
              <a:defRPr sz="7300"/>
            </a:lvl8pPr>
            <a:lvl9pPr>
              <a:defRPr sz="73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41981926" y="73418607"/>
            <a:ext cx="37303248" cy="207651072"/>
          </a:xfrm>
        </p:spPr>
        <p:txBody>
          <a:bodyPr/>
          <a:lstStyle>
            <a:lvl1pPr>
              <a:defRPr sz="11200"/>
            </a:lvl1pPr>
            <a:lvl2pPr>
              <a:defRPr sz="9600"/>
            </a:lvl2pPr>
            <a:lvl3pPr>
              <a:defRPr sz="8000"/>
            </a:lvl3pPr>
            <a:lvl4pPr>
              <a:defRPr sz="7300"/>
            </a:lvl4pPr>
            <a:lvl5pPr>
              <a:defRPr sz="7300"/>
            </a:lvl5pPr>
            <a:lvl6pPr>
              <a:defRPr sz="7300"/>
            </a:lvl6pPr>
            <a:lvl7pPr>
              <a:defRPr sz="7300"/>
            </a:lvl7pPr>
            <a:lvl8pPr>
              <a:defRPr sz="7300"/>
            </a:lvl8pPr>
            <a:lvl9pPr>
              <a:defRPr sz="73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2019/11/7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514003" y="1714328"/>
            <a:ext cx="27251978" cy="7134755"/>
          </a:xfrm>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1514003" y="9582378"/>
            <a:ext cx="13378913" cy="3993479"/>
          </a:xfrm>
        </p:spPr>
        <p:txBody>
          <a:bodyPr anchor="b"/>
          <a:lstStyle>
            <a:lvl1pPr marL="0" indent="0">
              <a:buNone/>
              <a:defRPr sz="9600" b="1"/>
            </a:lvl1pPr>
            <a:lvl2pPr marL="1834285" indent="0">
              <a:buNone/>
              <a:defRPr sz="8000" b="1"/>
            </a:lvl2pPr>
            <a:lvl3pPr marL="3668569" indent="0">
              <a:buNone/>
              <a:defRPr sz="7300" b="1"/>
            </a:lvl3pPr>
            <a:lvl4pPr marL="5502854" indent="0">
              <a:buNone/>
              <a:defRPr sz="6400" b="1"/>
            </a:lvl4pPr>
            <a:lvl5pPr marL="7337138" indent="0">
              <a:buNone/>
              <a:defRPr sz="6400" b="1"/>
            </a:lvl5pPr>
            <a:lvl6pPr marL="9171424" indent="0">
              <a:buNone/>
              <a:defRPr sz="6400" b="1"/>
            </a:lvl6pPr>
            <a:lvl7pPr marL="11005707" indent="0">
              <a:buNone/>
              <a:defRPr sz="6400" b="1"/>
            </a:lvl7pPr>
            <a:lvl8pPr marL="12839993" indent="0">
              <a:buNone/>
              <a:defRPr sz="6400" b="1"/>
            </a:lvl8pPr>
            <a:lvl9pPr marL="14674276" indent="0">
              <a:buNone/>
              <a:defRPr sz="64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1514003" y="13575854"/>
            <a:ext cx="13378913" cy="24664453"/>
          </a:xfrm>
        </p:spPr>
        <p:txBody>
          <a:bodyPr/>
          <a:lstStyle>
            <a:lvl1pPr>
              <a:defRPr sz="9600"/>
            </a:lvl1pPr>
            <a:lvl2pPr>
              <a:defRPr sz="8000"/>
            </a:lvl2pPr>
            <a:lvl3pPr>
              <a:defRPr sz="7300"/>
            </a:lvl3pPr>
            <a:lvl4pPr>
              <a:defRPr sz="6400"/>
            </a:lvl4pPr>
            <a:lvl5pPr>
              <a:defRPr sz="6400"/>
            </a:lvl5pPr>
            <a:lvl6pPr>
              <a:defRPr sz="6400"/>
            </a:lvl6pPr>
            <a:lvl7pPr>
              <a:defRPr sz="6400"/>
            </a:lvl7pPr>
            <a:lvl8pPr>
              <a:defRPr sz="6400"/>
            </a:lvl8pPr>
            <a:lvl9pPr>
              <a:defRPr sz="64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15381810" y="9582378"/>
            <a:ext cx="13384169" cy="3993479"/>
          </a:xfrm>
        </p:spPr>
        <p:txBody>
          <a:bodyPr anchor="b"/>
          <a:lstStyle>
            <a:lvl1pPr marL="0" indent="0">
              <a:buNone/>
              <a:defRPr sz="9600" b="1"/>
            </a:lvl1pPr>
            <a:lvl2pPr marL="1834285" indent="0">
              <a:buNone/>
              <a:defRPr sz="8000" b="1"/>
            </a:lvl2pPr>
            <a:lvl3pPr marL="3668569" indent="0">
              <a:buNone/>
              <a:defRPr sz="7300" b="1"/>
            </a:lvl3pPr>
            <a:lvl4pPr marL="5502854" indent="0">
              <a:buNone/>
              <a:defRPr sz="6400" b="1"/>
            </a:lvl4pPr>
            <a:lvl5pPr marL="7337138" indent="0">
              <a:buNone/>
              <a:defRPr sz="6400" b="1"/>
            </a:lvl5pPr>
            <a:lvl6pPr marL="9171424" indent="0">
              <a:buNone/>
              <a:defRPr sz="6400" b="1"/>
            </a:lvl6pPr>
            <a:lvl7pPr marL="11005707" indent="0">
              <a:buNone/>
              <a:defRPr sz="6400" b="1"/>
            </a:lvl7pPr>
            <a:lvl8pPr marL="12839993" indent="0">
              <a:buNone/>
              <a:defRPr sz="6400" b="1"/>
            </a:lvl8pPr>
            <a:lvl9pPr marL="14674276" indent="0">
              <a:buNone/>
              <a:defRPr sz="64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15381810" y="13575854"/>
            <a:ext cx="13384169" cy="24664453"/>
          </a:xfrm>
        </p:spPr>
        <p:txBody>
          <a:bodyPr/>
          <a:lstStyle>
            <a:lvl1pPr>
              <a:defRPr sz="9600"/>
            </a:lvl1pPr>
            <a:lvl2pPr>
              <a:defRPr sz="8000"/>
            </a:lvl2pPr>
            <a:lvl3pPr>
              <a:defRPr sz="7300"/>
            </a:lvl3pPr>
            <a:lvl4pPr>
              <a:defRPr sz="6400"/>
            </a:lvl4pPr>
            <a:lvl5pPr>
              <a:defRPr sz="6400"/>
            </a:lvl5pPr>
            <a:lvl6pPr>
              <a:defRPr sz="6400"/>
            </a:lvl6pPr>
            <a:lvl7pPr>
              <a:defRPr sz="6400"/>
            </a:lvl7pPr>
            <a:lvl8pPr>
              <a:defRPr sz="6400"/>
            </a:lvl8pPr>
            <a:lvl9pPr>
              <a:defRPr sz="64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797A01BE-B01F-4BF7-B98B-637D558E7802}" type="datetimeFigureOut">
              <a:rPr kumimoji="1" lang="ja-JP" altLang="en-US" smtClean="0"/>
              <a:pPr/>
              <a:t>2019/11/7</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797A01BE-B01F-4BF7-B98B-637D558E7802}" type="datetimeFigureOut">
              <a:rPr kumimoji="1" lang="ja-JP" altLang="en-US" smtClean="0"/>
              <a:pPr/>
              <a:t>2019/11/7</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797A01BE-B01F-4BF7-B98B-637D558E7802}" type="datetimeFigureOut">
              <a:rPr kumimoji="1" lang="ja-JP" altLang="en-US" smtClean="0"/>
              <a:pPr/>
              <a:t>2019/11/7</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514003" y="1704413"/>
            <a:ext cx="9961905" cy="7253666"/>
          </a:xfrm>
        </p:spPr>
        <p:txBody>
          <a:bodyPr anchor="b"/>
          <a:lstStyle>
            <a:lvl1pPr algn="l">
              <a:defRPr sz="8000" b="1"/>
            </a:lvl1pPr>
          </a:lstStyle>
          <a:p>
            <a:r>
              <a:rPr kumimoji="1" lang="ja-JP" altLang="en-US"/>
              <a:t>マスタ タイトルの書式設定</a:t>
            </a:r>
          </a:p>
        </p:txBody>
      </p:sp>
      <p:sp>
        <p:nvSpPr>
          <p:cNvPr id="3" name="コンテンツ プレースホルダ 2"/>
          <p:cNvSpPr>
            <a:spLocks noGrp="1"/>
          </p:cNvSpPr>
          <p:nvPr>
            <p:ph idx="1"/>
          </p:nvPr>
        </p:nvSpPr>
        <p:spPr>
          <a:xfrm>
            <a:off x="11838632" y="1704421"/>
            <a:ext cx="16927348" cy="36535889"/>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1514003" y="8958086"/>
            <a:ext cx="9961905" cy="29282224"/>
          </a:xfrm>
        </p:spPr>
        <p:txBody>
          <a:bodyPr/>
          <a:lstStyle>
            <a:lvl1pPr marL="0" indent="0">
              <a:buNone/>
              <a:defRPr sz="5700"/>
            </a:lvl1pPr>
            <a:lvl2pPr marL="1834285" indent="0">
              <a:buNone/>
              <a:defRPr sz="4800"/>
            </a:lvl2pPr>
            <a:lvl3pPr marL="3668569" indent="0">
              <a:buNone/>
              <a:defRPr sz="4000"/>
            </a:lvl3pPr>
            <a:lvl4pPr marL="5502854" indent="0">
              <a:buNone/>
              <a:defRPr sz="3600"/>
            </a:lvl4pPr>
            <a:lvl5pPr marL="7337138" indent="0">
              <a:buNone/>
              <a:defRPr sz="3600"/>
            </a:lvl5pPr>
            <a:lvl6pPr marL="9171424" indent="0">
              <a:buNone/>
              <a:defRPr sz="3600"/>
            </a:lvl6pPr>
            <a:lvl7pPr marL="11005707" indent="0">
              <a:buNone/>
              <a:defRPr sz="3600"/>
            </a:lvl7pPr>
            <a:lvl8pPr marL="12839993" indent="0">
              <a:buNone/>
              <a:defRPr sz="3600"/>
            </a:lvl8pPr>
            <a:lvl9pPr marL="14674276" indent="0">
              <a:buNone/>
              <a:defRPr sz="36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2019/11/7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935089" y="29965971"/>
            <a:ext cx="18167985" cy="3537652"/>
          </a:xfrm>
        </p:spPr>
        <p:txBody>
          <a:bodyPr anchor="b"/>
          <a:lstStyle>
            <a:lvl1pPr algn="l">
              <a:defRPr sz="8000" b="1"/>
            </a:lvl1pPr>
          </a:lstStyle>
          <a:p>
            <a:r>
              <a:rPr kumimoji="1" lang="ja-JP" altLang="en-US"/>
              <a:t>マスタ タイトルの書式設定</a:t>
            </a:r>
          </a:p>
        </p:txBody>
      </p:sp>
      <p:sp>
        <p:nvSpPr>
          <p:cNvPr id="3" name="図プレースホルダ 2"/>
          <p:cNvSpPr>
            <a:spLocks noGrp="1"/>
          </p:cNvSpPr>
          <p:nvPr>
            <p:ph type="pic" idx="1"/>
          </p:nvPr>
        </p:nvSpPr>
        <p:spPr>
          <a:xfrm>
            <a:off x="5935089" y="3825022"/>
            <a:ext cx="18167985" cy="25685115"/>
          </a:xfrm>
        </p:spPr>
        <p:txBody>
          <a:bodyPr/>
          <a:lstStyle>
            <a:lvl1pPr marL="0" indent="0">
              <a:buNone/>
              <a:defRPr sz="12800"/>
            </a:lvl1pPr>
            <a:lvl2pPr marL="1834285" indent="0">
              <a:buNone/>
              <a:defRPr sz="11200"/>
            </a:lvl2pPr>
            <a:lvl3pPr marL="3668569" indent="0">
              <a:buNone/>
              <a:defRPr sz="9600"/>
            </a:lvl3pPr>
            <a:lvl4pPr marL="5502854" indent="0">
              <a:buNone/>
              <a:defRPr sz="8000"/>
            </a:lvl4pPr>
            <a:lvl5pPr marL="7337138" indent="0">
              <a:buNone/>
              <a:defRPr sz="8000"/>
            </a:lvl5pPr>
            <a:lvl6pPr marL="9171424" indent="0">
              <a:buNone/>
              <a:defRPr sz="8000"/>
            </a:lvl6pPr>
            <a:lvl7pPr marL="11005707" indent="0">
              <a:buNone/>
              <a:defRPr sz="8000"/>
            </a:lvl7pPr>
            <a:lvl8pPr marL="12839993" indent="0">
              <a:buNone/>
              <a:defRPr sz="8000"/>
            </a:lvl8pPr>
            <a:lvl9pPr marL="14674276" indent="0">
              <a:buNone/>
              <a:defRPr sz="8000"/>
            </a:lvl9pPr>
          </a:lstStyle>
          <a:p>
            <a:endParaRPr kumimoji="1" lang="ja-JP" altLang="en-US"/>
          </a:p>
        </p:txBody>
      </p:sp>
      <p:sp>
        <p:nvSpPr>
          <p:cNvPr id="4" name="テキスト プレースホルダ 3"/>
          <p:cNvSpPr>
            <a:spLocks noGrp="1"/>
          </p:cNvSpPr>
          <p:nvPr>
            <p:ph type="body" sz="half" idx="2"/>
          </p:nvPr>
        </p:nvSpPr>
        <p:spPr>
          <a:xfrm>
            <a:off x="5935089" y="33503622"/>
            <a:ext cx="18167985" cy="5024052"/>
          </a:xfrm>
        </p:spPr>
        <p:txBody>
          <a:bodyPr/>
          <a:lstStyle>
            <a:lvl1pPr marL="0" indent="0">
              <a:buNone/>
              <a:defRPr sz="5700"/>
            </a:lvl1pPr>
            <a:lvl2pPr marL="1834285" indent="0">
              <a:buNone/>
              <a:defRPr sz="4800"/>
            </a:lvl2pPr>
            <a:lvl3pPr marL="3668569" indent="0">
              <a:buNone/>
              <a:defRPr sz="4000"/>
            </a:lvl3pPr>
            <a:lvl4pPr marL="5502854" indent="0">
              <a:buNone/>
              <a:defRPr sz="3600"/>
            </a:lvl4pPr>
            <a:lvl5pPr marL="7337138" indent="0">
              <a:buNone/>
              <a:defRPr sz="3600"/>
            </a:lvl5pPr>
            <a:lvl6pPr marL="9171424" indent="0">
              <a:buNone/>
              <a:defRPr sz="3600"/>
            </a:lvl6pPr>
            <a:lvl7pPr marL="11005707" indent="0">
              <a:buNone/>
              <a:defRPr sz="3600"/>
            </a:lvl7pPr>
            <a:lvl8pPr marL="12839993" indent="0">
              <a:buNone/>
              <a:defRPr sz="3600"/>
            </a:lvl8pPr>
            <a:lvl9pPr marL="14674276" indent="0">
              <a:buNone/>
              <a:defRPr sz="36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2019/11/7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1514003" y="1714328"/>
            <a:ext cx="27251978" cy="7134755"/>
          </a:xfrm>
          <a:prstGeom prst="rect">
            <a:avLst/>
          </a:prstGeom>
        </p:spPr>
        <p:txBody>
          <a:bodyPr vert="horz" lIns="366856" tIns="183430" rIns="366856" bIns="18343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1514003" y="9988661"/>
            <a:ext cx="27251978" cy="28251646"/>
          </a:xfrm>
          <a:prstGeom prst="rect">
            <a:avLst/>
          </a:prstGeom>
        </p:spPr>
        <p:txBody>
          <a:bodyPr vert="horz" lIns="366856" tIns="183430" rIns="366856" bIns="18343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1514002" y="39677169"/>
            <a:ext cx="7065327" cy="2279157"/>
          </a:xfrm>
          <a:prstGeom prst="rect">
            <a:avLst/>
          </a:prstGeom>
        </p:spPr>
        <p:txBody>
          <a:bodyPr vert="horz" lIns="366856" tIns="183430" rIns="366856" bIns="183430" rtlCol="0" anchor="ctr"/>
          <a:lstStyle>
            <a:lvl1pPr algn="l">
              <a:defRPr sz="4800">
                <a:solidFill>
                  <a:schemeClr val="tx1">
                    <a:tint val="75000"/>
                  </a:schemeClr>
                </a:solidFill>
              </a:defRPr>
            </a:lvl1pPr>
          </a:lstStyle>
          <a:p>
            <a:fld id="{797A01BE-B01F-4BF7-B98B-637D558E7802}" type="datetimeFigureOut">
              <a:rPr kumimoji="1" lang="ja-JP" altLang="en-US" smtClean="0"/>
              <a:pPr/>
              <a:t>2019/11/7</a:t>
            </a:fld>
            <a:endParaRPr kumimoji="1" lang="ja-JP" altLang="en-US"/>
          </a:p>
        </p:txBody>
      </p:sp>
      <p:sp>
        <p:nvSpPr>
          <p:cNvPr id="5" name="フッター プレースホルダ 4"/>
          <p:cNvSpPr>
            <a:spLocks noGrp="1"/>
          </p:cNvSpPr>
          <p:nvPr>
            <p:ph type="ftr" sz="quarter" idx="3"/>
          </p:nvPr>
        </p:nvSpPr>
        <p:spPr>
          <a:xfrm>
            <a:off x="10345659" y="39677169"/>
            <a:ext cx="9588659" cy="2279157"/>
          </a:xfrm>
          <a:prstGeom prst="rect">
            <a:avLst/>
          </a:prstGeom>
        </p:spPr>
        <p:txBody>
          <a:bodyPr vert="horz" lIns="366856" tIns="183430" rIns="366856" bIns="183430" rtlCol="0" anchor="ctr"/>
          <a:lstStyle>
            <a:lvl1pPr algn="ctr">
              <a:defRPr sz="48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21700653" y="39677169"/>
            <a:ext cx="7065327" cy="2279157"/>
          </a:xfrm>
          <a:prstGeom prst="rect">
            <a:avLst/>
          </a:prstGeom>
        </p:spPr>
        <p:txBody>
          <a:bodyPr vert="horz" lIns="366856" tIns="183430" rIns="366856" bIns="183430" rtlCol="0" anchor="ctr"/>
          <a:lstStyle>
            <a:lvl1pPr algn="r">
              <a:defRPr sz="4800">
                <a:solidFill>
                  <a:schemeClr val="tx1">
                    <a:tint val="75000"/>
                  </a:schemeClr>
                </a:solidFill>
              </a:defRPr>
            </a:lvl1pPr>
          </a:lstStyle>
          <a:p>
            <a:fld id="{5E68D601-C3C0-48F9-830D-98D2A7CFD92E}"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68569" rtl="0" eaLnBrk="1" latinLnBrk="0" hangingPunct="1">
        <a:spcBef>
          <a:spcPct val="0"/>
        </a:spcBef>
        <a:buNone/>
        <a:defRPr kumimoji="1" sz="17600" kern="1200">
          <a:solidFill>
            <a:schemeClr val="tx1"/>
          </a:solidFill>
          <a:latin typeface="+mj-lt"/>
          <a:ea typeface="+mj-ea"/>
          <a:cs typeface="+mj-cs"/>
        </a:defRPr>
      </a:lvl1pPr>
    </p:titleStyle>
    <p:body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p:bodyStyle>
    <p:otherStyle>
      <a:defPPr>
        <a:defRPr lang="ja-JP"/>
      </a:defPPr>
      <a:lvl1pPr marL="0" algn="l" defTabSz="3668569" rtl="0" eaLnBrk="1" latinLnBrk="0" hangingPunct="1">
        <a:defRPr kumimoji="1" sz="7300" kern="1200">
          <a:solidFill>
            <a:schemeClr val="tx1"/>
          </a:solidFill>
          <a:latin typeface="+mn-lt"/>
          <a:ea typeface="+mn-ea"/>
          <a:cs typeface="+mn-cs"/>
        </a:defRPr>
      </a:lvl1pPr>
      <a:lvl2pPr marL="1834285" algn="l" defTabSz="3668569" rtl="0" eaLnBrk="1" latinLnBrk="0" hangingPunct="1">
        <a:defRPr kumimoji="1" sz="7300" kern="1200">
          <a:solidFill>
            <a:schemeClr val="tx1"/>
          </a:solidFill>
          <a:latin typeface="+mn-lt"/>
          <a:ea typeface="+mn-ea"/>
          <a:cs typeface="+mn-cs"/>
        </a:defRPr>
      </a:lvl2pPr>
      <a:lvl3pPr marL="3668569" algn="l" defTabSz="3668569" rtl="0" eaLnBrk="1" latinLnBrk="0" hangingPunct="1">
        <a:defRPr kumimoji="1" sz="7300" kern="1200">
          <a:solidFill>
            <a:schemeClr val="tx1"/>
          </a:solidFill>
          <a:latin typeface="+mn-lt"/>
          <a:ea typeface="+mn-ea"/>
          <a:cs typeface="+mn-cs"/>
        </a:defRPr>
      </a:lvl3pPr>
      <a:lvl4pPr marL="5502854" algn="l" defTabSz="3668569" rtl="0" eaLnBrk="1" latinLnBrk="0" hangingPunct="1">
        <a:defRPr kumimoji="1" sz="7300" kern="1200">
          <a:solidFill>
            <a:schemeClr val="tx1"/>
          </a:solidFill>
          <a:latin typeface="+mn-lt"/>
          <a:ea typeface="+mn-ea"/>
          <a:cs typeface="+mn-cs"/>
        </a:defRPr>
      </a:lvl4pPr>
      <a:lvl5pPr marL="7337138" algn="l" defTabSz="3668569" rtl="0" eaLnBrk="1" latinLnBrk="0" hangingPunct="1">
        <a:defRPr kumimoji="1" sz="7300" kern="1200">
          <a:solidFill>
            <a:schemeClr val="tx1"/>
          </a:solidFill>
          <a:latin typeface="+mn-lt"/>
          <a:ea typeface="+mn-ea"/>
          <a:cs typeface="+mn-cs"/>
        </a:defRPr>
      </a:lvl5pPr>
      <a:lvl6pPr marL="9171424" algn="l" defTabSz="3668569" rtl="0" eaLnBrk="1" latinLnBrk="0" hangingPunct="1">
        <a:defRPr kumimoji="1" sz="7300" kern="1200">
          <a:solidFill>
            <a:schemeClr val="tx1"/>
          </a:solidFill>
          <a:latin typeface="+mn-lt"/>
          <a:ea typeface="+mn-ea"/>
          <a:cs typeface="+mn-cs"/>
        </a:defRPr>
      </a:lvl6pPr>
      <a:lvl7pPr marL="11005707" algn="l" defTabSz="3668569" rtl="0" eaLnBrk="1" latinLnBrk="0" hangingPunct="1">
        <a:defRPr kumimoji="1" sz="7300" kern="1200">
          <a:solidFill>
            <a:schemeClr val="tx1"/>
          </a:solidFill>
          <a:latin typeface="+mn-lt"/>
          <a:ea typeface="+mn-ea"/>
          <a:cs typeface="+mn-cs"/>
        </a:defRPr>
      </a:lvl7pPr>
      <a:lvl8pPr marL="12839993" algn="l" defTabSz="3668569" rtl="0" eaLnBrk="1" latinLnBrk="0" hangingPunct="1">
        <a:defRPr kumimoji="1" sz="7300" kern="1200">
          <a:solidFill>
            <a:schemeClr val="tx1"/>
          </a:solidFill>
          <a:latin typeface="+mn-lt"/>
          <a:ea typeface="+mn-ea"/>
          <a:cs typeface="+mn-cs"/>
        </a:defRPr>
      </a:lvl8pPr>
      <a:lvl9pPr marL="14674276" algn="l" defTabSz="3668569" rtl="0" eaLnBrk="1" latinLnBrk="0" hangingPunct="1">
        <a:defRPr kumimoji="1" sz="7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cybig.net/" TargetMode="External"/><Relationship Id="rId1" Type="http://schemas.openxmlformats.org/officeDocument/2006/relationships/slideLayout" Target="../slideLayouts/slideLayout1.xml"/><Relationship Id="rId4" Type="http://schemas.openxmlformats.org/officeDocument/2006/relationships/hyperlink" Target="https://www.cybig.net/data/checkppt.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6ADF89-3BB8-604E-9867-419D665A5972}"/>
              </a:ext>
            </a:extLst>
          </p:cNvPr>
          <p:cNvSpPr>
            <a:spLocks noGrp="1"/>
          </p:cNvSpPr>
          <p:nvPr>
            <p:ph type="title"/>
          </p:nvPr>
        </p:nvSpPr>
        <p:spPr>
          <a:xfrm>
            <a:off x="621390" y="1818482"/>
            <a:ext cx="22799517" cy="5295266"/>
          </a:xfrm>
          <a:solidFill>
            <a:schemeClr val="accent5"/>
          </a:solidFill>
          <a:ln>
            <a:solidFill>
              <a:schemeClr val="accent5">
                <a:lumMod val="20000"/>
                <a:lumOff val="80000"/>
              </a:schemeClr>
            </a:solidFill>
          </a:ln>
        </p:spPr>
        <p:txBody>
          <a:bodyPr>
            <a:normAutofit/>
          </a:bodyPr>
          <a:lstStyle/>
          <a:p>
            <a:r>
              <a:rPr kumimoji="1" lang="en-US" altLang="ja-JP" sz="9600" dirty="0">
                <a:solidFill>
                  <a:schemeClr val="bg1"/>
                </a:solidFill>
              </a:rPr>
              <a:t>UPPAAL</a:t>
            </a:r>
            <a:r>
              <a:rPr kumimoji="1" lang="ja-JP" altLang="en-US" sz="9600">
                <a:solidFill>
                  <a:schemeClr val="bg1"/>
                </a:solidFill>
              </a:rPr>
              <a:t>による交差点における自動運転車群のモデル化と検証</a:t>
            </a:r>
          </a:p>
        </p:txBody>
      </p:sp>
      <p:sp>
        <p:nvSpPr>
          <p:cNvPr id="3" name="コンテンツ プレースホルダー 2">
            <a:extLst>
              <a:ext uri="{FF2B5EF4-FFF2-40B4-BE49-F238E27FC236}">
                <a16:creationId xmlns:a16="http://schemas.microsoft.com/office/drawing/2014/main" id="{986F7BB2-80A0-2940-BFCB-E3B5FCA8A7BF}"/>
              </a:ext>
            </a:extLst>
          </p:cNvPr>
          <p:cNvSpPr>
            <a:spLocks noGrp="1"/>
          </p:cNvSpPr>
          <p:nvPr>
            <p:ph idx="1"/>
          </p:nvPr>
        </p:nvSpPr>
        <p:spPr>
          <a:xfrm>
            <a:off x="622800" y="16045508"/>
            <a:ext cx="29019224" cy="5108314"/>
          </a:xfrm>
          <a:solidFill>
            <a:schemeClr val="accent5">
              <a:lumMod val="20000"/>
              <a:lumOff val="80000"/>
            </a:schemeClr>
          </a:solidFill>
          <a:ln>
            <a:solidFill>
              <a:schemeClr val="accent5"/>
            </a:solidFill>
          </a:ln>
        </p:spPr>
        <p:txBody>
          <a:bodyPr>
            <a:normAutofit/>
          </a:bodyPr>
          <a:lstStyle/>
          <a:p>
            <a:pPr marL="0" indent="0">
              <a:buNone/>
            </a:pPr>
            <a:r>
              <a:rPr lang="ja-JP" altLang="en-US" sz="5400"/>
              <a:t>手法：</a:t>
            </a:r>
            <a:r>
              <a:rPr lang="en" altLang="ja-JP" sz="5400" dirty="0"/>
              <a:t>UPPAAL</a:t>
            </a:r>
            <a:r>
              <a:rPr lang="ja-JP" altLang="en-US" sz="5400"/>
              <a:t>では，時間オートマトンによるモデル化，シミュレーション実行，モデル検査による形式的検証が可能</a:t>
            </a:r>
            <a:endParaRPr kumimoji="1" lang="en-US" altLang="ja-JP" sz="5400" dirty="0"/>
          </a:p>
          <a:p>
            <a:pPr marL="0" indent="0">
              <a:buNone/>
            </a:pPr>
            <a:r>
              <a:rPr lang="en-US" altLang="ja-JP" sz="5400" dirty="0"/>
              <a:t>UPPAAL</a:t>
            </a:r>
            <a:r>
              <a:rPr lang="ja-JP" altLang="en-US" sz="5400"/>
              <a:t>は時間制約の扱えるモデル検査ツールの一種</a:t>
            </a:r>
            <a:endParaRPr lang="en-US" altLang="ja-JP" sz="5400" dirty="0"/>
          </a:p>
          <a:p>
            <a:pPr marL="0" indent="0">
              <a:buNone/>
            </a:pPr>
            <a:r>
              <a:rPr lang="ja-JP" altLang="en-US" sz="5400"/>
              <a:t>モデル検査はシステムの振る舞い，検証したい性質をともにモデル化することによって網羅的に検証を行う形式的検証の一種</a:t>
            </a:r>
            <a:endParaRPr lang="en-US" altLang="ja-JP" sz="5400" dirty="0"/>
          </a:p>
        </p:txBody>
      </p:sp>
      <p:sp>
        <p:nvSpPr>
          <p:cNvPr id="4" name="コンテンツ プレースホルダー 2">
            <a:extLst>
              <a:ext uri="{FF2B5EF4-FFF2-40B4-BE49-F238E27FC236}">
                <a16:creationId xmlns:a16="http://schemas.microsoft.com/office/drawing/2014/main" id="{612D3AA7-30C4-464C-90F9-66CB276961DF}"/>
              </a:ext>
            </a:extLst>
          </p:cNvPr>
          <p:cNvSpPr txBox="1">
            <a:spLocks/>
          </p:cNvSpPr>
          <p:nvPr/>
        </p:nvSpPr>
        <p:spPr>
          <a:xfrm>
            <a:off x="622801" y="21405850"/>
            <a:ext cx="14327999" cy="16344228"/>
          </a:xfrm>
          <a:prstGeom prst="rect">
            <a:avLst/>
          </a:prstGeom>
          <a:solidFill>
            <a:schemeClr val="accent5">
              <a:lumMod val="20000"/>
              <a:lumOff val="80000"/>
            </a:schemeClr>
          </a:solidFill>
          <a:ln>
            <a:solidFill>
              <a:schemeClr val="accent5"/>
            </a:solidFill>
          </a:ln>
        </p:spPr>
        <p:txBody>
          <a:bodyPr vert="horz" lIns="366856" tIns="183430" rIns="366856" bIns="183430" rtlCol="0">
            <a:normAutofit/>
          </a:bodyPr>
          <a:lst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a:lstStyle>
          <a:p>
            <a:pPr marL="0" indent="0">
              <a:buFont typeface="Arial" pitchFamily="34" charset="0"/>
              <a:buNone/>
            </a:pPr>
            <a:r>
              <a:rPr lang="ja-JP" altLang="en-US" sz="5400"/>
              <a:t>追従のない交差点モデル</a:t>
            </a:r>
          </a:p>
        </p:txBody>
      </p:sp>
      <p:sp>
        <p:nvSpPr>
          <p:cNvPr id="5" name="コンテンツ プレースホルダー 2">
            <a:extLst>
              <a:ext uri="{FF2B5EF4-FFF2-40B4-BE49-F238E27FC236}">
                <a16:creationId xmlns:a16="http://schemas.microsoft.com/office/drawing/2014/main" id="{0DDD6AE2-FDA9-2A4F-8700-C03B5EC6DE65}"/>
              </a:ext>
            </a:extLst>
          </p:cNvPr>
          <p:cNvSpPr txBox="1">
            <a:spLocks/>
          </p:cNvSpPr>
          <p:nvPr/>
        </p:nvSpPr>
        <p:spPr>
          <a:xfrm>
            <a:off x="15358331" y="21405850"/>
            <a:ext cx="14327271" cy="16344228"/>
          </a:xfrm>
          <a:prstGeom prst="rect">
            <a:avLst/>
          </a:prstGeom>
          <a:solidFill>
            <a:schemeClr val="accent5">
              <a:lumMod val="20000"/>
              <a:lumOff val="80000"/>
            </a:schemeClr>
          </a:solidFill>
          <a:ln>
            <a:solidFill>
              <a:schemeClr val="accent5"/>
            </a:solidFill>
          </a:ln>
        </p:spPr>
        <p:txBody>
          <a:bodyPr vert="horz" lIns="366856" tIns="183430" rIns="366856" bIns="183430" rtlCol="0">
            <a:normAutofit/>
          </a:bodyPr>
          <a:lst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a:lstStyle>
          <a:p>
            <a:pPr marL="0" indent="0">
              <a:buFont typeface="Arial" pitchFamily="34" charset="0"/>
              <a:buNone/>
            </a:pPr>
            <a:r>
              <a:rPr lang="ja-JP" altLang="en-US" sz="5400"/>
              <a:t>追従を可能にした交差点モデル</a:t>
            </a:r>
          </a:p>
        </p:txBody>
      </p:sp>
      <p:sp>
        <p:nvSpPr>
          <p:cNvPr id="6" name="コンテンツ プレースホルダー 2">
            <a:extLst>
              <a:ext uri="{FF2B5EF4-FFF2-40B4-BE49-F238E27FC236}">
                <a16:creationId xmlns:a16="http://schemas.microsoft.com/office/drawing/2014/main" id="{67061DA2-912C-2D44-90FB-D3797B6D2671}"/>
              </a:ext>
            </a:extLst>
          </p:cNvPr>
          <p:cNvSpPr txBox="1">
            <a:spLocks/>
          </p:cNvSpPr>
          <p:nvPr/>
        </p:nvSpPr>
        <p:spPr>
          <a:xfrm>
            <a:off x="622800" y="38002106"/>
            <a:ext cx="29019224" cy="3780419"/>
          </a:xfrm>
          <a:prstGeom prst="rect">
            <a:avLst/>
          </a:prstGeom>
          <a:solidFill>
            <a:schemeClr val="accent5">
              <a:lumMod val="20000"/>
              <a:lumOff val="80000"/>
            </a:schemeClr>
          </a:solidFill>
          <a:ln>
            <a:solidFill>
              <a:schemeClr val="accent5"/>
            </a:solidFill>
          </a:ln>
        </p:spPr>
        <p:txBody>
          <a:bodyPr vert="horz" lIns="366856" tIns="183430" rIns="366856" bIns="183430" rtlCol="0">
            <a:normAutofit/>
          </a:bodyPr>
          <a:lst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a:lstStyle>
          <a:p>
            <a:pPr marL="0" indent="0">
              <a:buFont typeface="Arial" pitchFamily="34" charset="0"/>
              <a:buNone/>
            </a:pPr>
            <a:r>
              <a:rPr lang="ja-JP" altLang="en-US" sz="5400"/>
              <a:t>自動運転車</a:t>
            </a:r>
          </a:p>
        </p:txBody>
      </p:sp>
      <p:sp>
        <p:nvSpPr>
          <p:cNvPr id="7" name="テキスト ボックス 6">
            <a:extLst>
              <a:ext uri="{FF2B5EF4-FFF2-40B4-BE49-F238E27FC236}">
                <a16:creationId xmlns:a16="http://schemas.microsoft.com/office/drawing/2014/main" id="{85D1140A-840F-3A4F-A0F1-B2FF9BE5108A}"/>
              </a:ext>
            </a:extLst>
          </p:cNvPr>
          <p:cNvSpPr txBox="1"/>
          <p:nvPr/>
        </p:nvSpPr>
        <p:spPr>
          <a:xfrm>
            <a:off x="13033285" y="41991412"/>
            <a:ext cx="14473608" cy="707886"/>
          </a:xfrm>
          <a:prstGeom prst="rect">
            <a:avLst/>
          </a:prstGeom>
          <a:noFill/>
        </p:spPr>
        <p:txBody>
          <a:bodyPr wrap="square" rtlCol="0">
            <a:spAutoFit/>
          </a:bodyPr>
          <a:lstStyle/>
          <a:p>
            <a:pPr algn="r"/>
            <a:r>
              <a:rPr kumimoji="1" lang="ja-JP" altLang="en-US" sz="4000"/>
              <a:t>計測自動制御　システム・情報部門学術講演会</a:t>
            </a:r>
            <a:r>
              <a:rPr kumimoji="1" lang="en-US" altLang="ja-JP" sz="4000" dirty="0"/>
              <a:t>2019</a:t>
            </a:r>
            <a:r>
              <a:rPr kumimoji="1" lang="ja-JP" altLang="en-US" sz="4000"/>
              <a:t>（千葉大学）</a:t>
            </a:r>
          </a:p>
        </p:txBody>
      </p:sp>
      <p:sp>
        <p:nvSpPr>
          <p:cNvPr id="8" name="テキスト ボックス 7">
            <a:extLst>
              <a:ext uri="{FF2B5EF4-FFF2-40B4-BE49-F238E27FC236}">
                <a16:creationId xmlns:a16="http://schemas.microsoft.com/office/drawing/2014/main" id="{C1D211EA-65E7-3641-BF2B-0E470B3A4213}"/>
              </a:ext>
            </a:extLst>
          </p:cNvPr>
          <p:cNvSpPr txBox="1"/>
          <p:nvPr/>
        </p:nvSpPr>
        <p:spPr>
          <a:xfrm>
            <a:off x="622800" y="265967"/>
            <a:ext cx="3718157" cy="1215717"/>
          </a:xfrm>
          <a:prstGeom prst="rect">
            <a:avLst/>
          </a:prstGeom>
          <a:solidFill>
            <a:schemeClr val="accent5">
              <a:lumMod val="20000"/>
              <a:lumOff val="80000"/>
            </a:schemeClr>
          </a:solidFill>
          <a:ln w="12700">
            <a:solidFill>
              <a:schemeClr val="accent5"/>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kumimoji="1" lang="en-US" altLang="ja-JP" dirty="0"/>
              <a:t>SS11-10</a:t>
            </a:r>
            <a:endParaRPr kumimoji="1" lang="ja-JP" altLang="en-US"/>
          </a:p>
        </p:txBody>
      </p:sp>
      <p:pic>
        <p:nvPicPr>
          <p:cNvPr id="10" name="図 9">
            <a:extLst>
              <a:ext uri="{FF2B5EF4-FFF2-40B4-BE49-F238E27FC236}">
                <a16:creationId xmlns:a16="http://schemas.microsoft.com/office/drawing/2014/main" id="{220C43C9-6194-1348-801A-CFF0F9613F41}"/>
              </a:ext>
            </a:extLst>
          </p:cNvPr>
          <p:cNvPicPr>
            <a:picLocks noChangeAspect="1"/>
          </p:cNvPicPr>
          <p:nvPr/>
        </p:nvPicPr>
        <p:blipFill>
          <a:blip r:embed="rId2"/>
          <a:stretch>
            <a:fillRect/>
          </a:stretch>
        </p:blipFill>
        <p:spPr>
          <a:xfrm>
            <a:off x="27506893" y="41864298"/>
            <a:ext cx="2178710" cy="926340"/>
          </a:xfrm>
          <a:prstGeom prst="rect">
            <a:avLst/>
          </a:prstGeom>
        </p:spPr>
      </p:pic>
      <p:sp>
        <p:nvSpPr>
          <p:cNvPr id="11" name="コンテンツ プレースホルダー 2">
            <a:extLst>
              <a:ext uri="{FF2B5EF4-FFF2-40B4-BE49-F238E27FC236}">
                <a16:creationId xmlns:a16="http://schemas.microsoft.com/office/drawing/2014/main" id="{2976FF7D-AC73-5C49-861B-00CBEEE5F2A0}"/>
              </a:ext>
            </a:extLst>
          </p:cNvPr>
          <p:cNvSpPr txBox="1">
            <a:spLocks/>
          </p:cNvSpPr>
          <p:nvPr/>
        </p:nvSpPr>
        <p:spPr>
          <a:xfrm>
            <a:off x="622800" y="7365776"/>
            <a:ext cx="29019224" cy="2697226"/>
          </a:xfrm>
          <a:prstGeom prst="rect">
            <a:avLst/>
          </a:prstGeom>
          <a:solidFill>
            <a:schemeClr val="accent5">
              <a:lumMod val="20000"/>
              <a:lumOff val="80000"/>
            </a:schemeClr>
          </a:solidFill>
          <a:ln>
            <a:solidFill>
              <a:schemeClr val="accent5"/>
            </a:solidFill>
          </a:ln>
        </p:spPr>
        <p:txBody>
          <a:bodyPr vert="horz" lIns="366856" tIns="183430" rIns="366856" bIns="183430" rtlCol="0">
            <a:normAutofit/>
          </a:bodyPr>
          <a:lst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a:lstStyle>
          <a:p>
            <a:pPr marL="0" indent="0">
              <a:buFont typeface="Arial" pitchFamily="34" charset="0"/>
              <a:buNone/>
            </a:pPr>
            <a:r>
              <a:rPr lang="ja-JP" altLang="en-US" sz="5400"/>
              <a:t>背景：自動運転技術が普及し，大量の自動運転車が都市空間で使用される場合，個々の車両が経路選択を行うとデッドロックや渋滞が生じる可能性がある．</a:t>
            </a:r>
            <a:endParaRPr lang="en-US" altLang="ja-JP" sz="5400" dirty="0"/>
          </a:p>
        </p:txBody>
      </p:sp>
      <p:sp>
        <p:nvSpPr>
          <p:cNvPr id="12" name="コンテンツ プレースホルダー 2">
            <a:extLst>
              <a:ext uri="{FF2B5EF4-FFF2-40B4-BE49-F238E27FC236}">
                <a16:creationId xmlns:a16="http://schemas.microsoft.com/office/drawing/2014/main" id="{3C68CD46-9E2C-5443-BA07-05B6A0D3172A}"/>
              </a:ext>
            </a:extLst>
          </p:cNvPr>
          <p:cNvSpPr txBox="1">
            <a:spLocks/>
          </p:cNvSpPr>
          <p:nvPr/>
        </p:nvSpPr>
        <p:spPr>
          <a:xfrm>
            <a:off x="622800" y="10315030"/>
            <a:ext cx="18180432" cy="5478450"/>
          </a:xfrm>
          <a:prstGeom prst="rect">
            <a:avLst/>
          </a:prstGeom>
          <a:solidFill>
            <a:schemeClr val="accent5">
              <a:lumMod val="20000"/>
              <a:lumOff val="80000"/>
            </a:schemeClr>
          </a:solidFill>
          <a:ln>
            <a:solidFill>
              <a:schemeClr val="accent5"/>
            </a:solidFill>
          </a:ln>
        </p:spPr>
        <p:txBody>
          <a:bodyPr vert="horz" lIns="366856" tIns="183430" rIns="366856" bIns="183430" rtlCol="0">
            <a:normAutofit/>
          </a:bodyPr>
          <a:lst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a:lstStyle>
          <a:p>
            <a:pPr marL="0" indent="0">
              <a:buNone/>
            </a:pPr>
            <a:r>
              <a:rPr lang="ja-JP" altLang="en-US" sz="5400"/>
              <a:t>目的：</a:t>
            </a:r>
            <a:r>
              <a:rPr lang="en" altLang="ja-JP" sz="5400" dirty="0"/>
              <a:t>UPPAAL</a:t>
            </a:r>
            <a:r>
              <a:rPr lang="ja-JP" altLang="en-US" sz="5400"/>
              <a:t>で，アルゴリズムをモデル化し，性質を検証する．</a:t>
            </a:r>
            <a:endParaRPr lang="en-US" altLang="ja-JP" sz="5400" dirty="0"/>
          </a:p>
          <a:p>
            <a:pPr marL="0" indent="0">
              <a:buFont typeface="Arial" pitchFamily="34" charset="0"/>
              <a:buNone/>
            </a:pPr>
            <a:endParaRPr lang="ja-JP" altLang="en-US" sz="5400"/>
          </a:p>
        </p:txBody>
      </p:sp>
      <p:pic>
        <p:nvPicPr>
          <p:cNvPr id="14" name="図 13">
            <a:extLst>
              <a:ext uri="{FF2B5EF4-FFF2-40B4-BE49-F238E27FC236}">
                <a16:creationId xmlns:a16="http://schemas.microsoft.com/office/drawing/2014/main" id="{0AD3B9D1-1C46-BC4B-9634-FED903DF7457}"/>
              </a:ext>
            </a:extLst>
          </p:cNvPr>
          <p:cNvPicPr>
            <a:picLocks noChangeAspect="1"/>
          </p:cNvPicPr>
          <p:nvPr/>
        </p:nvPicPr>
        <p:blipFill>
          <a:blip r:embed="rId3"/>
          <a:stretch>
            <a:fillRect/>
          </a:stretch>
        </p:blipFill>
        <p:spPr>
          <a:xfrm>
            <a:off x="19100427" y="10315030"/>
            <a:ext cx="10585176" cy="5478450"/>
          </a:xfrm>
          <a:prstGeom prst="rect">
            <a:avLst/>
          </a:prstGeom>
          <a:ln>
            <a:noFill/>
          </a:ln>
        </p:spPr>
      </p:pic>
      <p:pic>
        <p:nvPicPr>
          <p:cNvPr id="13" name="図 12">
            <a:extLst>
              <a:ext uri="{FF2B5EF4-FFF2-40B4-BE49-F238E27FC236}">
                <a16:creationId xmlns:a16="http://schemas.microsoft.com/office/drawing/2014/main" id="{2E43196C-DAF4-BD4D-80D7-E3818B800A3E}"/>
              </a:ext>
            </a:extLst>
          </p:cNvPr>
          <p:cNvPicPr>
            <a:picLocks noChangeAspect="1"/>
          </p:cNvPicPr>
          <p:nvPr/>
        </p:nvPicPr>
        <p:blipFill>
          <a:blip r:embed="rId4"/>
          <a:stretch>
            <a:fillRect/>
          </a:stretch>
        </p:blipFill>
        <p:spPr>
          <a:xfrm>
            <a:off x="7369327" y="28573971"/>
            <a:ext cx="7392099" cy="3837683"/>
          </a:xfrm>
          <a:prstGeom prst="rect">
            <a:avLst/>
          </a:prstGeom>
        </p:spPr>
      </p:pic>
      <p:pic>
        <p:nvPicPr>
          <p:cNvPr id="16" name="図 15">
            <a:extLst>
              <a:ext uri="{FF2B5EF4-FFF2-40B4-BE49-F238E27FC236}">
                <a16:creationId xmlns:a16="http://schemas.microsoft.com/office/drawing/2014/main" id="{9FA435D9-31CB-0A44-955D-710F11058D4E}"/>
              </a:ext>
            </a:extLst>
          </p:cNvPr>
          <p:cNvPicPr>
            <a:picLocks noChangeAspect="1"/>
          </p:cNvPicPr>
          <p:nvPr/>
        </p:nvPicPr>
        <p:blipFill>
          <a:blip r:embed="rId5"/>
          <a:stretch>
            <a:fillRect/>
          </a:stretch>
        </p:blipFill>
        <p:spPr>
          <a:xfrm>
            <a:off x="883136" y="26357770"/>
            <a:ext cx="6296817" cy="4195762"/>
          </a:xfrm>
          <a:prstGeom prst="rect">
            <a:avLst/>
          </a:prstGeom>
        </p:spPr>
      </p:pic>
      <p:pic>
        <p:nvPicPr>
          <p:cNvPr id="18" name="図 17">
            <a:extLst>
              <a:ext uri="{FF2B5EF4-FFF2-40B4-BE49-F238E27FC236}">
                <a16:creationId xmlns:a16="http://schemas.microsoft.com/office/drawing/2014/main" id="{2F386259-27DE-7E47-B50D-6E80B9189FF9}"/>
              </a:ext>
            </a:extLst>
          </p:cNvPr>
          <p:cNvPicPr>
            <a:picLocks noChangeAspect="1"/>
          </p:cNvPicPr>
          <p:nvPr/>
        </p:nvPicPr>
        <p:blipFill>
          <a:blip r:embed="rId6"/>
          <a:stretch>
            <a:fillRect/>
          </a:stretch>
        </p:blipFill>
        <p:spPr>
          <a:xfrm>
            <a:off x="1029328" y="30805560"/>
            <a:ext cx="6562199" cy="4563197"/>
          </a:xfrm>
          <a:prstGeom prst="rect">
            <a:avLst/>
          </a:prstGeom>
        </p:spPr>
      </p:pic>
      <p:pic>
        <p:nvPicPr>
          <p:cNvPr id="20" name="図 19">
            <a:extLst>
              <a:ext uri="{FF2B5EF4-FFF2-40B4-BE49-F238E27FC236}">
                <a16:creationId xmlns:a16="http://schemas.microsoft.com/office/drawing/2014/main" id="{31E595C5-C00D-D74D-92A2-A3AF8B1B6AA1}"/>
              </a:ext>
            </a:extLst>
          </p:cNvPr>
          <p:cNvPicPr>
            <a:picLocks noChangeAspect="1"/>
          </p:cNvPicPr>
          <p:nvPr/>
        </p:nvPicPr>
        <p:blipFill>
          <a:blip r:embed="rId7"/>
          <a:stretch>
            <a:fillRect/>
          </a:stretch>
        </p:blipFill>
        <p:spPr>
          <a:xfrm>
            <a:off x="18627212" y="28291167"/>
            <a:ext cx="10454060" cy="4739535"/>
          </a:xfrm>
          <a:prstGeom prst="rect">
            <a:avLst/>
          </a:prstGeom>
        </p:spPr>
      </p:pic>
      <p:pic>
        <p:nvPicPr>
          <p:cNvPr id="22" name="図 21">
            <a:extLst>
              <a:ext uri="{FF2B5EF4-FFF2-40B4-BE49-F238E27FC236}">
                <a16:creationId xmlns:a16="http://schemas.microsoft.com/office/drawing/2014/main" id="{0445E595-B9E3-7E41-B667-45289D72B559}"/>
              </a:ext>
            </a:extLst>
          </p:cNvPr>
          <p:cNvPicPr>
            <a:picLocks noChangeAspect="1"/>
          </p:cNvPicPr>
          <p:nvPr/>
        </p:nvPicPr>
        <p:blipFill>
          <a:blip r:embed="rId8"/>
          <a:stretch>
            <a:fillRect/>
          </a:stretch>
        </p:blipFill>
        <p:spPr>
          <a:xfrm>
            <a:off x="18627212" y="24148806"/>
            <a:ext cx="11058391" cy="1511218"/>
          </a:xfrm>
          <a:prstGeom prst="rect">
            <a:avLst/>
          </a:prstGeom>
        </p:spPr>
      </p:pic>
      <p:pic>
        <p:nvPicPr>
          <p:cNvPr id="25" name="図 24">
            <a:extLst>
              <a:ext uri="{FF2B5EF4-FFF2-40B4-BE49-F238E27FC236}">
                <a16:creationId xmlns:a16="http://schemas.microsoft.com/office/drawing/2014/main" id="{CC9F2AAF-A247-2240-8631-D8F31DE61CDE}"/>
              </a:ext>
            </a:extLst>
          </p:cNvPr>
          <p:cNvPicPr>
            <a:picLocks noChangeAspect="1"/>
          </p:cNvPicPr>
          <p:nvPr/>
        </p:nvPicPr>
        <p:blipFill>
          <a:blip r:embed="rId9"/>
          <a:stretch>
            <a:fillRect/>
          </a:stretch>
        </p:blipFill>
        <p:spPr>
          <a:xfrm>
            <a:off x="23636931" y="1919428"/>
            <a:ext cx="6081152" cy="5194319"/>
          </a:xfrm>
          <a:prstGeom prst="rect">
            <a:avLst/>
          </a:prstGeom>
          <a:effectLst/>
        </p:spPr>
      </p:pic>
    </p:spTree>
    <p:extLst>
      <p:ext uri="{BB962C8B-B14F-4D97-AF65-F5344CB8AC3E}">
        <p14:creationId xmlns:p14="http://schemas.microsoft.com/office/powerpoint/2010/main" val="1511763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31527588" y="24683913"/>
            <a:ext cx="7200000" cy="7200000"/>
          </a:xfrm>
          <a:prstGeom prst="rect">
            <a:avLst/>
          </a:prstGeom>
          <a:noFill/>
          <a:ln w="31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9" name="正方形/長方形 8"/>
          <p:cNvSpPr/>
          <p:nvPr/>
        </p:nvSpPr>
        <p:spPr>
          <a:xfrm>
            <a:off x="39046642" y="26558094"/>
            <a:ext cx="12745417" cy="4093428"/>
          </a:xfrm>
          <a:prstGeom prst="rect">
            <a:avLst/>
          </a:prstGeom>
        </p:spPr>
        <p:txBody>
          <a:bodyPr wrap="square">
            <a:spAutoFit/>
          </a:bodyPr>
          <a:lstStyle/>
          <a:p>
            <a:r>
              <a:rPr lang="ja-JP" altLang="en-US" sz="6500" b="1" dirty="0">
                <a:latin typeface="ＭＳ ゴシック" pitchFamily="49" charset="-128"/>
                <a:ea typeface="ＭＳ ゴシック" pitchFamily="49" charset="-128"/>
              </a:rPr>
              <a:t>ご参考）</a:t>
            </a:r>
            <a:endParaRPr lang="en-US" altLang="ja-JP" sz="6500" b="1"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←演題番号スペースを設ける</a:t>
            </a:r>
            <a:endParaRPr lang="en-US" altLang="ja-JP" sz="6500"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　場合に、サイズの目安として</a:t>
            </a:r>
            <a:endParaRPr lang="en-US" altLang="ja-JP" sz="6500"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　ご利用ください。</a:t>
            </a:r>
            <a:endParaRPr lang="en-US" altLang="ja-JP" sz="6500" dirty="0">
              <a:latin typeface="ＭＳ ゴシック" pitchFamily="49" charset="-128"/>
              <a:ea typeface="ＭＳ ゴシック" pitchFamily="49" charset="-128"/>
            </a:endParaRPr>
          </a:p>
        </p:txBody>
      </p:sp>
      <p:sp>
        <p:nvSpPr>
          <p:cNvPr id="10" name="正方形/長方形 9"/>
          <p:cNvSpPr/>
          <p:nvPr/>
        </p:nvSpPr>
        <p:spPr>
          <a:xfrm>
            <a:off x="32326788" y="27764807"/>
            <a:ext cx="5601600" cy="1169551"/>
          </a:xfrm>
          <a:prstGeom prst="rect">
            <a:avLst/>
          </a:prstGeom>
        </p:spPr>
        <p:txBody>
          <a:bodyPr>
            <a:spAutoFit/>
          </a:bodyPr>
          <a:lstStyle/>
          <a:p>
            <a:pPr algn="ctr"/>
            <a:r>
              <a:rPr lang="en-US" altLang="ja-JP" sz="7000">
                <a:latin typeface="ＭＳ ゴシック" pitchFamily="49" charset="-128"/>
                <a:ea typeface="ＭＳ ゴシック" pitchFamily="49" charset="-128"/>
              </a:rPr>
              <a:t>20×20cm</a:t>
            </a:r>
          </a:p>
        </p:txBody>
      </p:sp>
      <p:grpSp>
        <p:nvGrpSpPr>
          <p:cNvPr id="3" name="グループ化 2"/>
          <p:cNvGrpSpPr/>
          <p:nvPr/>
        </p:nvGrpSpPr>
        <p:grpSpPr>
          <a:xfrm>
            <a:off x="31527588" y="7583134"/>
            <a:ext cx="17816199" cy="15223825"/>
            <a:chOff x="31527588" y="7583134"/>
            <a:chExt cx="17816199" cy="15223825"/>
          </a:xfrm>
        </p:grpSpPr>
        <p:sp>
          <p:nvSpPr>
            <p:cNvPr id="27" name="テキスト ボックス 26"/>
            <p:cNvSpPr txBox="1"/>
            <p:nvPr/>
          </p:nvSpPr>
          <p:spPr>
            <a:xfrm>
              <a:off x="31527588" y="11738347"/>
              <a:ext cx="16200000" cy="1384995"/>
            </a:xfrm>
            <a:prstGeom prst="rect">
              <a:avLst/>
            </a:prstGeom>
            <a:noFill/>
          </p:spPr>
          <p:txBody>
            <a:bodyPr wrap="square" lIns="0" tIns="0" rIns="0" bIns="0" rtlCol="0">
              <a:spAutoFit/>
            </a:bodyPr>
            <a:lstStyle/>
            <a:p>
              <a:pPr algn="ctr"/>
              <a:r>
                <a:rPr lang="en-US" altLang="ja-JP" sz="9000" b="1" dirty="0">
                  <a:latin typeface="ＭＳ ゴシック" pitchFamily="49" charset="-128"/>
                  <a:ea typeface="ＭＳ ゴシック" pitchFamily="49" charset="-128"/>
                </a:rPr>
                <a:t>A0</a:t>
              </a:r>
            </a:p>
          </p:txBody>
        </p:sp>
        <p:sp>
          <p:nvSpPr>
            <p:cNvPr id="28" name="テキスト ボックス 27"/>
            <p:cNvSpPr txBox="1"/>
            <p:nvPr/>
          </p:nvSpPr>
          <p:spPr>
            <a:xfrm>
              <a:off x="31527588" y="13581617"/>
              <a:ext cx="16200000" cy="5400000"/>
            </a:xfrm>
            <a:prstGeom prst="rect">
              <a:avLst/>
            </a:prstGeom>
            <a:noFill/>
            <a:ln>
              <a:solidFill>
                <a:srgbClr val="FF0000"/>
              </a:solidFill>
            </a:ln>
          </p:spPr>
          <p:txBody>
            <a:bodyPr wrap="square" lIns="0" tIns="648000" rIns="0" bIns="648000" rtlCol="0">
              <a:spAutoFit/>
            </a:bodyPr>
            <a:lstStyle/>
            <a:p>
              <a:pPr algn="ctr"/>
              <a:r>
                <a:rPr lang="ja-JP" altLang="en-US" sz="9000">
                  <a:latin typeface="ＭＳ ゴシック" pitchFamily="49" charset="-128"/>
                  <a:ea typeface="ＭＳ ゴシック" pitchFamily="49" charset="-128"/>
                </a:rPr>
                <a:t>ページ設定</a:t>
              </a:r>
              <a:r>
                <a:rPr lang="en-US" altLang="ja-JP" sz="9000" b="1" baseline="40000">
                  <a:latin typeface="ＭＳ ゴシック" pitchFamily="49" charset="-128"/>
                  <a:ea typeface="ＭＳ ゴシック" pitchFamily="49" charset="-128"/>
                </a:rPr>
                <a:t>※</a:t>
              </a:r>
              <a:endParaRPr lang="en-US" altLang="ja-JP" sz="9000">
                <a:latin typeface="ＭＳ ゴシック" pitchFamily="49" charset="-128"/>
                <a:ea typeface="ＭＳ ゴシック" pitchFamily="49" charset="-128"/>
              </a:endParaRPr>
            </a:p>
            <a:p>
              <a:pPr algn="ctr"/>
              <a:r>
                <a:rPr lang="ja-JP" altLang="en-US" sz="9000">
                  <a:latin typeface="ＭＳ ゴシック" pitchFamily="49" charset="-128"/>
                  <a:ea typeface="ＭＳ ゴシック" pitchFamily="49" charset="-128"/>
                </a:rPr>
                <a:t>幅　  </a:t>
              </a:r>
              <a:r>
                <a:rPr lang="en-US" altLang="ja-JP" sz="9000">
                  <a:latin typeface="ＭＳ ゴシック" pitchFamily="49" charset="-128"/>
                  <a:ea typeface="ＭＳ ゴシック" pitchFamily="49" charset="-128"/>
                </a:rPr>
                <a:t>84.1cm</a:t>
              </a:r>
            </a:p>
            <a:p>
              <a:pPr algn="ctr"/>
              <a:r>
                <a:rPr lang="ja-JP" altLang="en-US" sz="9000">
                  <a:latin typeface="ＭＳ ゴシック" pitchFamily="49" charset="-128"/>
                  <a:ea typeface="ＭＳ ゴシック" pitchFamily="49" charset="-128"/>
                </a:rPr>
                <a:t>高さ </a:t>
              </a:r>
              <a:r>
                <a:rPr lang="en-US" altLang="ja-JP" sz="9000">
                  <a:latin typeface="ＭＳ ゴシック" pitchFamily="49" charset="-128"/>
                  <a:ea typeface="ＭＳ ゴシック" pitchFamily="49" charset="-128"/>
                </a:rPr>
                <a:t>118.9cm</a:t>
              </a:r>
            </a:p>
          </p:txBody>
        </p:sp>
        <p:sp>
          <p:nvSpPr>
            <p:cNvPr id="29" name="テキスト ボックス 28"/>
            <p:cNvSpPr txBox="1"/>
            <p:nvPr/>
          </p:nvSpPr>
          <p:spPr>
            <a:xfrm>
              <a:off x="31527588" y="19713805"/>
              <a:ext cx="17816199" cy="3093154"/>
            </a:xfrm>
            <a:prstGeom prst="rect">
              <a:avLst/>
            </a:prstGeom>
            <a:noFill/>
          </p:spPr>
          <p:txBody>
            <a:bodyPr wrap="square" lIns="0" tIns="0" rIns="0" bIns="0" rtlCol="0">
              <a:spAutoFit/>
            </a:bodyPr>
            <a:lstStyle/>
            <a:p>
              <a:r>
                <a:rPr lang="en-US" altLang="ja-JP" sz="6500" b="1" dirty="0">
                  <a:latin typeface="ＭＳ ゴシック" pitchFamily="49" charset="-128"/>
                  <a:ea typeface="ＭＳ ゴシック" pitchFamily="49" charset="-128"/>
                </a:rPr>
                <a:t>※</a:t>
              </a:r>
              <a:r>
                <a:rPr lang="en-US" altLang="ja-JP" sz="6500" dirty="0">
                  <a:latin typeface="ＭＳ ゴシック" pitchFamily="49" charset="-128"/>
                  <a:ea typeface="ＭＳ ゴシック" pitchFamily="49" charset="-128"/>
                </a:rPr>
                <a:t>PowerPoint</a:t>
              </a:r>
              <a:r>
                <a:rPr lang="ja-JP" altLang="en-US" sz="6500" dirty="0">
                  <a:latin typeface="ＭＳ ゴシック" pitchFamily="49" charset="-128"/>
                  <a:ea typeface="ＭＳ ゴシック" pitchFamily="49" charset="-128"/>
                </a:rPr>
                <a:t>のバージョンによっては数値に</a:t>
              </a:r>
              <a:endParaRPr lang="en-US" altLang="ja-JP" sz="6500"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　若干誤差が生じている場合がありますが、</a:t>
              </a:r>
              <a:endParaRPr lang="en-US" altLang="ja-JP" sz="6500"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　そのまま作成いただいて問題ございません。</a:t>
              </a:r>
              <a:endParaRPr lang="en-US" altLang="ja-JP" sz="6500" dirty="0">
                <a:latin typeface="ＭＳ ゴシック" pitchFamily="49" charset="-128"/>
                <a:ea typeface="ＭＳ ゴシック" pitchFamily="49" charset="-128"/>
              </a:endParaRPr>
            </a:p>
          </p:txBody>
        </p:sp>
        <p:sp>
          <p:nvSpPr>
            <p:cNvPr id="15" name="正方形/長方形 14">
              <a:extLst>
                <a:ext uri="{FF2B5EF4-FFF2-40B4-BE49-F238E27FC236}">
                  <a16:creationId xmlns:a16="http://schemas.microsoft.com/office/drawing/2014/main" id="{93B361B3-BE50-4248-9FB6-8855D0C68134}"/>
                </a:ext>
              </a:extLst>
            </p:cNvPr>
            <p:cNvSpPr/>
            <p:nvPr/>
          </p:nvSpPr>
          <p:spPr>
            <a:xfrm>
              <a:off x="39118651" y="7583134"/>
              <a:ext cx="10009627" cy="1015663"/>
            </a:xfrm>
            <a:prstGeom prst="rect">
              <a:avLst/>
            </a:prstGeom>
          </p:spPr>
          <p:txBody>
            <a:bodyPr wrap="square">
              <a:spAutoFit/>
            </a:bodyPr>
            <a:lstStyle/>
            <a:p>
              <a:r>
                <a:rPr lang="en-US" altLang="ja-JP" sz="6000" b="1" dirty="0">
                  <a:latin typeface="ＭＳ ゴシック" pitchFamily="49" charset="-128"/>
                  <a:ea typeface="ＭＳ ゴシック" pitchFamily="49" charset="-128"/>
                  <a:hlinkClick r:id="rId2"/>
                </a:rPr>
                <a:t>https://www.cybig.net/</a:t>
              </a:r>
              <a:endParaRPr lang="en-US" altLang="ja-JP" sz="6000" b="1" dirty="0">
                <a:latin typeface="ＭＳ ゴシック" pitchFamily="49" charset="-128"/>
                <a:ea typeface="ＭＳ ゴシック" pitchFamily="49" charset="-128"/>
              </a:endParaRPr>
            </a:p>
          </p:txBody>
        </p:sp>
        <p:pic>
          <p:nvPicPr>
            <p:cNvPr id="16" name="図 15">
              <a:extLst>
                <a:ext uri="{FF2B5EF4-FFF2-40B4-BE49-F238E27FC236}">
                  <a16:creationId xmlns:a16="http://schemas.microsoft.com/office/drawing/2014/main" id="{5B6FFE6A-B6C8-456B-BF6B-EF1238FE63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7589" y="7617710"/>
              <a:ext cx="7415094" cy="2780661"/>
            </a:xfrm>
            <a:prstGeom prst="rect">
              <a:avLst/>
            </a:prstGeom>
          </p:spPr>
        </p:pic>
        <p:sp>
          <p:nvSpPr>
            <p:cNvPr id="17" name="テキスト ボックス 16">
              <a:extLst>
                <a:ext uri="{FF2B5EF4-FFF2-40B4-BE49-F238E27FC236}">
                  <a16:creationId xmlns:a16="http://schemas.microsoft.com/office/drawing/2014/main" id="{A82D8F84-5D1F-456E-B820-CC5EE7A3FF42}"/>
                </a:ext>
              </a:extLst>
            </p:cNvPr>
            <p:cNvSpPr txBox="1"/>
            <p:nvPr/>
          </p:nvSpPr>
          <p:spPr>
            <a:xfrm>
              <a:off x="39191174" y="8951702"/>
              <a:ext cx="9359040" cy="1415772"/>
            </a:xfrm>
            <a:prstGeom prst="rect">
              <a:avLst/>
            </a:prstGeom>
            <a:noFill/>
          </p:spPr>
          <p:txBody>
            <a:bodyPr wrap="square" lIns="0" tIns="0" rIns="0" bIns="0" rtlCol="0">
              <a:spAutoFit/>
            </a:bodyPr>
            <a:lstStyle/>
            <a:p>
              <a:r>
                <a:rPr lang="ja-JP" altLang="en-US" sz="9200" b="1" dirty="0">
                  <a:ln w="28575">
                    <a:solidFill>
                      <a:srgbClr val="014099"/>
                    </a:solidFill>
                  </a:ln>
                  <a:solidFill>
                    <a:schemeClr val="bg1"/>
                  </a:solidFill>
                  <a:latin typeface="ＭＳ ゴシック" pitchFamily="49" charset="-128"/>
                  <a:ea typeface="ＭＳ ゴシック" pitchFamily="49" charset="-128"/>
                </a:rPr>
                <a:t>テンプレート</a:t>
              </a:r>
              <a:endParaRPr lang="en-US" altLang="ja-JP" sz="9200" b="1" dirty="0">
                <a:ln w="28575">
                  <a:solidFill>
                    <a:srgbClr val="014099"/>
                  </a:solidFill>
                </a:ln>
                <a:solidFill>
                  <a:schemeClr val="bg1"/>
                </a:solidFill>
                <a:latin typeface="ＭＳ ゴシック" pitchFamily="49" charset="-128"/>
                <a:ea typeface="ＭＳ ゴシック" pitchFamily="49" charset="-128"/>
              </a:endParaRPr>
            </a:p>
          </p:txBody>
        </p:sp>
      </p:grpSp>
      <p:sp>
        <p:nvSpPr>
          <p:cNvPr id="18" name="正方形/長方形 17">
            <a:extLst>
              <a:ext uri="{FF2B5EF4-FFF2-40B4-BE49-F238E27FC236}">
                <a16:creationId xmlns:a16="http://schemas.microsoft.com/office/drawing/2014/main" id="{32A2DD4D-2470-4DCB-B469-D33FF0C969A2}"/>
              </a:ext>
            </a:extLst>
          </p:cNvPr>
          <p:cNvSpPr/>
          <p:nvPr/>
        </p:nvSpPr>
        <p:spPr>
          <a:xfrm>
            <a:off x="31527588" y="33929209"/>
            <a:ext cx="20738304" cy="3093154"/>
          </a:xfrm>
          <a:prstGeom prst="rect">
            <a:avLst/>
          </a:prstGeom>
        </p:spPr>
        <p:txBody>
          <a:bodyPr wrap="square">
            <a:spAutoFit/>
          </a:bodyPr>
          <a:lstStyle/>
          <a:p>
            <a:r>
              <a:rPr lang="ja-JP" altLang="en-US" sz="6500" dirty="0">
                <a:latin typeface="ＭＳ ゴシック" pitchFamily="49" charset="-128"/>
                <a:ea typeface="ＭＳ ゴシック" pitchFamily="49" charset="-128"/>
              </a:rPr>
              <a:t>データ作成における注意点については、</a:t>
            </a:r>
          </a:p>
          <a:p>
            <a:r>
              <a:rPr lang="ja-JP" altLang="en-US" sz="6500" dirty="0">
                <a:latin typeface="ＭＳ ゴシック" pitchFamily="49" charset="-128"/>
                <a:ea typeface="ＭＳ ゴシック" pitchFamily="49" charset="-128"/>
                <a:hlinkClick r:id="rId4"/>
              </a:rPr>
              <a:t>ご入稿前のチェックポイント</a:t>
            </a:r>
            <a:r>
              <a:rPr lang="ja-JP" altLang="en-US" sz="6500" dirty="0">
                <a:latin typeface="ＭＳ ゴシック" pitchFamily="49" charset="-128"/>
                <a:ea typeface="ＭＳ ゴシック" pitchFamily="49" charset="-128"/>
              </a:rPr>
              <a:t>をご参照ください。</a:t>
            </a:r>
            <a:endParaRPr lang="en-US" altLang="ja-JP" sz="6500"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（↑右クリックで“ハイパーリンクを開く”を選択）</a:t>
            </a:r>
            <a:endParaRPr lang="en-US" altLang="ja-JP" sz="6500" dirty="0">
              <a:latin typeface="ＭＳ ゴシック" pitchFamily="49" charset="-128"/>
              <a:ea typeface="ＭＳ ゴシック" pitchFamily="49" charset="-128"/>
            </a:endParaRP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1104</TotalTime>
  <Words>205</Words>
  <Application>Microsoft Macintosh PowerPoint</Application>
  <PresentationFormat>ユーザー設定</PresentationFormat>
  <Paragraphs>28</Paragraphs>
  <Slides>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vt:i4>
      </vt:variant>
    </vt:vector>
  </HeadingPairs>
  <TitlesOfParts>
    <vt:vector size="7" baseType="lpstr">
      <vt:lpstr>ＭＳ Ｐゴシック</vt:lpstr>
      <vt:lpstr>ＭＳ ゴシック</vt:lpstr>
      <vt:lpstr>Arial</vt:lpstr>
      <vt:lpstr>Calibri</vt:lpstr>
      <vt:lpstr>Office テーマ</vt:lpstr>
      <vt:lpstr>UPPAALによる交差点における自動運転車群のモデル化と検証</vt:lpstr>
      <vt:lpstr>PowerPoint プレゼンテーション</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cybignet</dc:creator>
  <cp:lastModifiedBy>Microsoft Office User</cp:lastModifiedBy>
  <cp:revision>59</cp:revision>
  <dcterms:created xsi:type="dcterms:W3CDTF">2013-06-11T08:36:10Z</dcterms:created>
  <dcterms:modified xsi:type="dcterms:W3CDTF">2019-11-07T03:24:14Z</dcterms:modified>
</cp:coreProperties>
</file>