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1"/>
  </p:normalViewPr>
  <p:slideViewPr>
    <p:cSldViewPr snapToGrid="0" snapToObjects="1" showGuides="1">
      <p:cViewPr varScale="1">
        <p:scale>
          <a:sx n="138" d="100"/>
          <a:sy n="138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1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77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4C49-761D-CD4D-B697-D7C8C818216D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FE034C-583C-6841-A9ED-E521B3AF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491"/>
            <a:ext cx="7886700" cy="1108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UPPAALL</a:t>
            </a: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による交差点における</a:t>
            </a:r>
            <a:endParaRPr lang="en-US" altLang="ja-JP" sz="3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自動運転車群のモデル化と検証</a:t>
            </a:r>
            <a:endParaRPr kumimoji="1" lang="ja-JP" altLang="en-US" sz="3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812E4E-47FC-4B4C-9420-42FF0844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09" y="1982163"/>
            <a:ext cx="4396509" cy="6008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233ADA-A0BB-524C-94B4-95C64EEF6A74}"/>
              </a:ext>
            </a:extLst>
          </p:cNvPr>
          <p:cNvSpPr txBox="1"/>
          <p:nvPr/>
        </p:nvSpPr>
        <p:spPr>
          <a:xfrm>
            <a:off x="831273" y="1524000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交差点モデル</a:t>
            </a:r>
          </a:p>
        </p:txBody>
      </p:sp>
    </p:spTree>
    <p:extLst>
      <p:ext uri="{BB962C8B-B14F-4D97-AF65-F5344CB8AC3E}">
        <p14:creationId xmlns:p14="http://schemas.microsoft.com/office/powerpoint/2010/main" val="24835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14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佐原　優衣</cp:lastModifiedBy>
  <cp:revision>5</cp:revision>
  <dcterms:created xsi:type="dcterms:W3CDTF">2019-10-31T09:37:08Z</dcterms:created>
  <dcterms:modified xsi:type="dcterms:W3CDTF">2019-11-01T08:21:22Z</dcterms:modified>
</cp:coreProperties>
</file>