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1" r:id="rId3"/>
    <p:sldId id="265" r:id="rId4"/>
    <p:sldId id="262" r:id="rId5"/>
    <p:sldId id="263" r:id="rId6"/>
    <p:sldId id="259" r:id="rId7"/>
    <p:sldId id="266" r:id="rId8"/>
    <p:sldId id="267" r:id="rId9"/>
    <p:sldId id="268" r:id="rId10"/>
    <p:sldId id="260" r:id="rId11"/>
    <p:sldId id="264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07"/>
    <p:restoredTop sz="94654"/>
  </p:normalViewPr>
  <p:slideViewPr>
    <p:cSldViewPr snapToGrid="0" snapToObjects="1">
      <p:cViewPr varScale="1">
        <p:scale>
          <a:sx n="162" d="100"/>
          <a:sy n="162" d="100"/>
        </p:scale>
        <p:origin x="200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3E09EC11-27C0-8842-AC1B-2EBBF3D86C37}" type="datetimeFigureOut">
              <a:rPr lang="ja-JP" altLang="en-US" smtClean="0"/>
              <a:pPr/>
              <a:t>2019/2/13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42DC6A56-C26E-6B4A-8986-AC583EADCE9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45819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 i="0"/>
            </a:lvl1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/>
              <a:t>レベル
第 </a:t>
            </a:r>
            <a:r>
              <a:rPr lang="en-US" altLang="ja-JP" dirty="0"/>
              <a:t>3 </a:t>
            </a:r>
            <a:r>
              <a:rPr lang="ja-JP" altLang="en-US"/>
              <a:t>レベル
第 </a:t>
            </a:r>
            <a:r>
              <a:rPr lang="en-US" altLang="ja-JP" dirty="0"/>
              <a:t>4 </a:t>
            </a:r>
            <a:r>
              <a:rPr lang="ja-JP" altLang="en-US"/>
              <a:t>レベル
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3E09EC11-27C0-8842-AC1B-2EBBF3D86C37}" type="datetimeFigureOut">
              <a:rPr lang="ja-JP" altLang="en-US" smtClean="0"/>
              <a:pPr/>
              <a:t>2019/2/13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42DC6A56-C26E-6B4A-8986-AC583EADCE9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84358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>
              <a:defRPr b="0" i="0"/>
            </a:lvl1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/>
              <a:t>レベル
第 </a:t>
            </a:r>
            <a:r>
              <a:rPr lang="en-US" altLang="ja-JP" dirty="0"/>
              <a:t>3 </a:t>
            </a:r>
            <a:r>
              <a:rPr lang="ja-JP" altLang="en-US"/>
              <a:t>レベル
第 </a:t>
            </a:r>
            <a:r>
              <a:rPr lang="en-US" altLang="ja-JP" dirty="0"/>
              <a:t>4 </a:t>
            </a:r>
            <a:r>
              <a:rPr lang="ja-JP" altLang="en-US"/>
              <a:t>レベル
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3E09EC11-27C0-8842-AC1B-2EBBF3D86C37}" type="datetimeFigureOut">
              <a:rPr lang="ja-JP" altLang="en-US" smtClean="0"/>
              <a:pPr/>
              <a:t>2019/2/13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42DC6A56-C26E-6B4A-8986-AC583EADCE9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1457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/>
              <a:t>レベル
第 </a:t>
            </a:r>
            <a:r>
              <a:rPr lang="en-US" altLang="ja-JP" dirty="0"/>
              <a:t>3 </a:t>
            </a:r>
            <a:r>
              <a:rPr lang="ja-JP" altLang="en-US"/>
              <a:t>レベル
第 </a:t>
            </a:r>
            <a:r>
              <a:rPr lang="en-US" altLang="ja-JP" dirty="0"/>
              <a:t>4 </a:t>
            </a:r>
            <a:r>
              <a:rPr lang="ja-JP" altLang="en-US"/>
              <a:t>レベル
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3E09EC11-27C0-8842-AC1B-2EBBF3D86C37}" type="datetimeFigureOut">
              <a:rPr lang="ja-JP" altLang="en-US" smtClean="0"/>
              <a:pPr/>
              <a:t>2019/2/13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42DC6A56-C26E-6B4A-8986-AC583EADCE9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79978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/>
              <a:t>レベル
第 </a:t>
            </a:r>
            <a:r>
              <a:rPr lang="en-US" altLang="ja-JP" dirty="0"/>
              <a:t>3 </a:t>
            </a:r>
            <a:r>
              <a:rPr lang="ja-JP" altLang="en-US"/>
              <a:t>レベル
第 </a:t>
            </a:r>
            <a:r>
              <a:rPr lang="en-US" altLang="ja-JP" dirty="0"/>
              <a:t>4 </a:t>
            </a:r>
            <a:r>
              <a:rPr lang="ja-JP" altLang="en-US"/>
              <a:t>レベル
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3E09EC11-27C0-8842-AC1B-2EBBF3D86C37}" type="datetimeFigureOut">
              <a:rPr lang="ja-JP" altLang="en-US" smtClean="0"/>
              <a:pPr/>
              <a:t>2019/2/13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42DC6A56-C26E-6B4A-8986-AC583EADCE9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6407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 b="0" i="0"/>
            </a:lvl1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/>
              <a:t>レベル
第 </a:t>
            </a:r>
            <a:r>
              <a:rPr lang="en-US" altLang="ja-JP" dirty="0"/>
              <a:t>3 </a:t>
            </a:r>
            <a:r>
              <a:rPr lang="ja-JP" altLang="en-US"/>
              <a:t>レベル
第 </a:t>
            </a:r>
            <a:r>
              <a:rPr lang="en-US" altLang="ja-JP" dirty="0"/>
              <a:t>4 </a:t>
            </a:r>
            <a:r>
              <a:rPr lang="ja-JP" altLang="en-US"/>
              <a:t>レベル
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 b="0" i="0"/>
            </a:lvl1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/>
              <a:t>レベル
第 </a:t>
            </a:r>
            <a:r>
              <a:rPr lang="en-US" altLang="ja-JP" dirty="0"/>
              <a:t>3 </a:t>
            </a:r>
            <a:r>
              <a:rPr lang="ja-JP" altLang="en-US"/>
              <a:t>レベル
第 </a:t>
            </a:r>
            <a:r>
              <a:rPr lang="en-US" altLang="ja-JP" dirty="0"/>
              <a:t>4 </a:t>
            </a:r>
            <a:r>
              <a:rPr lang="ja-JP" altLang="en-US"/>
              <a:t>レベル
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3E09EC11-27C0-8842-AC1B-2EBBF3D86C37}" type="datetimeFigureOut">
              <a:rPr lang="ja-JP" altLang="en-US" smtClean="0"/>
              <a:pPr/>
              <a:t>2019/2/13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42DC6A56-C26E-6B4A-8986-AC583EADCE9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09953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97056"/>
            <a:ext cx="3868340" cy="823912"/>
          </a:xfrm>
        </p:spPr>
        <p:txBody>
          <a:bodyPr anchor="b"/>
          <a:lstStyle>
            <a:lvl1pPr marL="0" indent="0">
              <a:buNone/>
              <a:defRPr sz="2400" b="1"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/>
              <a:t>レベル
第 </a:t>
            </a:r>
            <a:r>
              <a:rPr lang="en-US" altLang="ja-JP" dirty="0"/>
              <a:t>3 </a:t>
            </a:r>
            <a:r>
              <a:rPr lang="ja-JP" altLang="en-US"/>
              <a:t>レベル
第 </a:t>
            </a:r>
            <a:r>
              <a:rPr lang="en-US" altLang="ja-JP" dirty="0"/>
              <a:t>4 </a:t>
            </a:r>
            <a:r>
              <a:rPr lang="ja-JP" altLang="en-US"/>
              <a:t>レベル
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 b="0" i="0"/>
            </a:lvl1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/>
              <a:t>レベル
第 </a:t>
            </a:r>
            <a:r>
              <a:rPr lang="en-US" altLang="ja-JP" dirty="0"/>
              <a:t>3 </a:t>
            </a:r>
            <a:r>
              <a:rPr lang="ja-JP" altLang="en-US"/>
              <a:t>レベル
第 </a:t>
            </a:r>
            <a:r>
              <a:rPr lang="en-US" altLang="ja-JP" dirty="0"/>
              <a:t>4 </a:t>
            </a:r>
            <a:r>
              <a:rPr lang="ja-JP" altLang="en-US"/>
              <a:t>レベル
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/>
              <a:t>レベル
第 </a:t>
            </a:r>
            <a:r>
              <a:rPr lang="en-US" altLang="ja-JP" dirty="0"/>
              <a:t>3 </a:t>
            </a:r>
            <a:r>
              <a:rPr lang="ja-JP" altLang="en-US"/>
              <a:t>レベル
第 </a:t>
            </a:r>
            <a:r>
              <a:rPr lang="en-US" altLang="ja-JP" dirty="0"/>
              <a:t>4 </a:t>
            </a:r>
            <a:r>
              <a:rPr lang="ja-JP" altLang="en-US"/>
              <a:t>レベル
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3E09EC11-27C0-8842-AC1B-2EBBF3D86C37}" type="datetimeFigureOut">
              <a:rPr lang="ja-JP" altLang="en-US" smtClean="0"/>
              <a:pPr/>
              <a:t>2019/2/13</a:t>
            </a:fld>
            <a:endParaRPr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42DC6A56-C26E-6B4A-8986-AC583EADCE9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41313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3E09EC11-27C0-8842-AC1B-2EBBF3D86C37}" type="datetimeFigureOut">
              <a:rPr lang="ja-JP" altLang="en-US" smtClean="0"/>
              <a:pPr/>
              <a:t>2019/2/13</a:t>
            </a:fld>
            <a:endParaRPr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42DC6A56-C26E-6B4A-8986-AC583EADCE9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35823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3E09EC11-27C0-8842-AC1B-2EBBF3D86C37}" type="datetimeFigureOut">
              <a:rPr lang="ja-JP" altLang="en-US" smtClean="0"/>
              <a:pPr/>
              <a:t>2019/2/13</a:t>
            </a:fld>
            <a:endParaRPr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42DC6A56-C26E-6B4A-8986-AC583EADCE9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7982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/>
              <a:t>レベル
第 </a:t>
            </a:r>
            <a:r>
              <a:rPr lang="en-US" altLang="ja-JP" dirty="0"/>
              <a:t>3 </a:t>
            </a:r>
            <a:r>
              <a:rPr lang="ja-JP" altLang="en-US"/>
              <a:t>レベル
第 </a:t>
            </a:r>
            <a:r>
              <a:rPr lang="en-US" altLang="ja-JP" dirty="0"/>
              <a:t>4 </a:t>
            </a:r>
            <a:r>
              <a:rPr lang="ja-JP" altLang="en-US"/>
              <a:t>レベル
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 b="0" i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/>
              <a:t>レベル
第 </a:t>
            </a:r>
            <a:r>
              <a:rPr lang="en-US" altLang="ja-JP" dirty="0"/>
              <a:t>3 </a:t>
            </a:r>
            <a:r>
              <a:rPr lang="ja-JP" altLang="en-US"/>
              <a:t>レベル
第 </a:t>
            </a:r>
            <a:r>
              <a:rPr lang="en-US" altLang="ja-JP" dirty="0"/>
              <a:t>4 </a:t>
            </a:r>
            <a:r>
              <a:rPr lang="ja-JP" altLang="en-US"/>
              <a:t>レベル
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3E09EC11-27C0-8842-AC1B-2EBBF3D86C37}" type="datetimeFigureOut">
              <a:rPr lang="ja-JP" altLang="en-US" smtClean="0"/>
              <a:pPr/>
              <a:t>2019/2/13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42DC6A56-C26E-6B4A-8986-AC583EADCE9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76483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 b="0" i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3E09EC11-27C0-8842-AC1B-2EBBF3D86C37}" type="datetimeFigureOut">
              <a:rPr lang="ja-JP" altLang="en-US" smtClean="0"/>
              <a:pPr/>
              <a:t>2019/2/13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42DC6A56-C26E-6B4A-8986-AC583EADCE9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44019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/>
              <a:t>レベル
第 </a:t>
            </a:r>
            <a:r>
              <a:rPr lang="en-US" altLang="ja-JP" dirty="0"/>
              <a:t>3 </a:t>
            </a:r>
            <a:r>
              <a:rPr lang="ja-JP" altLang="en-US"/>
              <a:t>レベル
第 </a:t>
            </a:r>
            <a:r>
              <a:rPr lang="en-US" altLang="ja-JP" dirty="0"/>
              <a:t>4 </a:t>
            </a:r>
            <a:r>
              <a:rPr lang="ja-JP" altLang="en-US"/>
              <a:t>レベル
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 Regular"/>
              </a:defRPr>
            </a:lvl1pPr>
          </a:lstStyle>
          <a:p>
            <a:fld id="{3E09EC11-27C0-8842-AC1B-2EBBF3D86C37}" type="datetimeFigureOut">
              <a:rPr lang="ja-JP" altLang="en-US" smtClean="0"/>
              <a:pPr/>
              <a:t>2019/2/13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 Regular"/>
              </a:defRPr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 Regular"/>
              </a:defRPr>
            </a:lvl1pPr>
          </a:lstStyle>
          <a:p>
            <a:fld id="{42DC6A56-C26E-6B4A-8986-AC583EADCE9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37763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b="0" i="0" kern="1200">
          <a:solidFill>
            <a:schemeClr val="tx1"/>
          </a:solidFill>
          <a:latin typeface="Arial Regular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EF1451-5725-1447-9409-842BE6A86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032" y="420624"/>
            <a:ext cx="8202168" cy="3089339"/>
          </a:xfrm>
        </p:spPr>
        <p:txBody>
          <a:bodyPr>
            <a:normAutofit/>
          </a:bodyPr>
          <a:lstStyle/>
          <a:p>
            <a:r>
              <a:rPr lang="en" altLang="ja-JP" sz="3600" dirty="0"/>
              <a:t>UPPAAL</a:t>
            </a:r>
            <a:r>
              <a:rPr lang="ja-JP" altLang="en-US" sz="3600"/>
              <a:t>を用いた自動運転車の</a:t>
            </a:r>
            <a:br>
              <a:rPr lang="en-US" altLang="ja-JP" sz="3600" dirty="0"/>
            </a:br>
            <a:r>
              <a:rPr lang="ja-JP" altLang="en-US" sz="3600"/>
              <a:t>群制御アルゴリズムのモデル化と検証</a:t>
            </a:r>
            <a:endParaRPr kumimoji="1" lang="ja-JP" altLang="en-US" sz="36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18B4542-AC5A-D848-9494-931B83EA0B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r"/>
            <a:r>
              <a:rPr kumimoji="1" lang="ja-JP" altLang="en-US"/>
              <a:t>情報システム工学講座</a:t>
            </a:r>
            <a:endParaRPr lang="en-US" altLang="ja-JP" dirty="0"/>
          </a:p>
          <a:p>
            <a:pPr algn="r"/>
            <a:r>
              <a:rPr kumimoji="1" lang="ja-JP" altLang="en-US"/>
              <a:t>中村研究室</a:t>
            </a:r>
            <a:endParaRPr kumimoji="1" lang="en-US" altLang="ja-JP" dirty="0"/>
          </a:p>
          <a:p>
            <a:pPr algn="r"/>
            <a:r>
              <a:rPr lang="en-US" altLang="ja-JP" dirty="0"/>
              <a:t>1515024</a:t>
            </a:r>
          </a:p>
          <a:p>
            <a:pPr algn="r"/>
            <a:r>
              <a:rPr lang="ja-JP" altLang="en-US"/>
              <a:t>佐原優衣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6308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DC9A5E-B4F2-A54F-96EA-A5DDD2DD1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時間制約（性能モデル検査）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ACCB7A-F3C2-F34D-BFCF-541550AC2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3686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57D3DA-72BE-904C-AE6B-81286B55E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まとめと今後の課題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9D7E35-D2D7-7648-933E-AF46D456F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背景目的に対してどこまでできた？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⇨自分のやったことの位置付け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この鍵の仕組みがデッドロックしないこと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複数の交差点の組み合わせ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左折右折時の時間の計測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交差点のモデル化はできたよ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993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ACDFA7-2884-3847-8CF6-34BD9BE06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研究背景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8FAD65-8227-CC40-9726-8B174208B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自動運転技術</a:t>
            </a:r>
            <a:r>
              <a:rPr kumimoji="1" lang="en-US" altLang="ja-JP" dirty="0"/>
              <a:t>	</a:t>
            </a:r>
            <a:r>
              <a:rPr kumimoji="1" lang="ja-JP" altLang="en-US"/>
              <a:t>⇨</a:t>
            </a:r>
            <a:r>
              <a:rPr kumimoji="1" lang="en-US" altLang="ja-JP" dirty="0"/>
              <a:t>	</a:t>
            </a:r>
            <a:r>
              <a:rPr kumimoji="1" lang="ja-JP" altLang="en-US"/>
              <a:t>車一台が周囲物に対して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自動運転車のみで構成された都市空間でそれだけで本当に安全？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車全体に対する群制御アルゴリズムが必要なのでは？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6334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BB8379-A784-5946-99FF-5A6B1D9ED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9FF540-4584-1B42-A746-24611B82B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コンテンツ プレースホルダー 4">
            <a:extLst>
              <a:ext uri="{FF2B5EF4-FFF2-40B4-BE49-F238E27FC236}">
                <a16:creationId xmlns:a16="http://schemas.microsoft.com/office/drawing/2014/main" id="{5782C3FD-48E2-1C41-A541-707C1F483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74" y="1430557"/>
            <a:ext cx="6545305" cy="325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965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940435-6E27-2341-AD1C-953004473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モデル検査</a:t>
            </a:r>
          </a:p>
        </p:txBody>
      </p:sp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8ED468DF-E5BB-9047-BDB0-991853A97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1297" y="1882000"/>
            <a:ext cx="7474826" cy="2984117"/>
          </a:xfrm>
        </p:spPr>
      </p:pic>
    </p:spTree>
    <p:extLst>
      <p:ext uri="{BB962C8B-B14F-4D97-AF65-F5344CB8AC3E}">
        <p14:creationId xmlns:p14="http://schemas.microsoft.com/office/powerpoint/2010/main" val="380697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62480D-F8AA-7240-9920-1AE48955D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モデル検査ツール</a:t>
            </a:r>
            <a:r>
              <a:rPr kumimoji="1" lang="en-US" altLang="ja-JP" dirty="0"/>
              <a:t>UPPAAL</a:t>
            </a:r>
            <a:endParaRPr kumimoji="1" lang="ja-JP" altLang="en-US"/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17B0658B-C747-0949-9B03-A5253358F7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90689"/>
            <a:ext cx="5799670" cy="4683343"/>
          </a:xfrm>
        </p:spPr>
      </p:pic>
    </p:spTree>
    <p:extLst>
      <p:ext uri="{BB962C8B-B14F-4D97-AF65-F5344CB8AC3E}">
        <p14:creationId xmlns:p14="http://schemas.microsoft.com/office/powerpoint/2010/main" val="166115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373D1B-E129-2542-B68B-D1BD8B9E3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進行方向を固定した交差点（テンプレート）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B942B5-F6F5-6548-B656-68DE0FBAC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722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071521-BD0C-9C4D-A495-D41B03AEA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インスタンス（合成）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069F21-FB73-4747-B063-28BE0AE3D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698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D6B903-3FB1-F348-A1E8-CECFD5CEC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シミュレーション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962E1F-4B05-2A4E-90DF-4348D57D3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030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08E1CD-D95D-6F4D-9C9A-B6E925C68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検証（デッドロック）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652021-5152-5B48-87C7-E74771A2D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0527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327</TotalTime>
  <Words>99</Words>
  <Application>Microsoft Macintosh PowerPoint</Application>
  <PresentationFormat>画面に合わせる (4:3)</PresentationFormat>
  <Paragraphs>27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Arial Regular</vt:lpstr>
      <vt:lpstr>Meiryo</vt:lpstr>
      <vt:lpstr>Meiryo</vt:lpstr>
      <vt:lpstr>Arial</vt:lpstr>
      <vt:lpstr>Office テーマ</vt:lpstr>
      <vt:lpstr>UPPAALを用いた自動運転車の 群制御アルゴリズムのモデル化と検証</vt:lpstr>
      <vt:lpstr>研究背景</vt:lpstr>
      <vt:lpstr>目的</vt:lpstr>
      <vt:lpstr>モデル検査</vt:lpstr>
      <vt:lpstr>モデル検査ツールUPPAAL</vt:lpstr>
      <vt:lpstr>進行方向を固定した交差点（テンプレート）</vt:lpstr>
      <vt:lpstr>インスタンス（合成）</vt:lpstr>
      <vt:lpstr>シミュレーション</vt:lpstr>
      <vt:lpstr>検証（デッドロック）</vt:lpstr>
      <vt:lpstr>時間制約（性能モデル検査）</vt:lpstr>
      <vt:lpstr>まとめと今後の課題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Microsoft Office User</cp:lastModifiedBy>
  <cp:revision>10</cp:revision>
  <dcterms:created xsi:type="dcterms:W3CDTF">2019-02-12T08:19:39Z</dcterms:created>
  <dcterms:modified xsi:type="dcterms:W3CDTF">2019-02-13T10:29:56Z</dcterms:modified>
</cp:coreProperties>
</file>