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39"/>
  </p:normalViewPr>
  <p:slideViewPr>
    <p:cSldViewPr snapToGrid="0" snapToObjects="1">
      <p:cViewPr varScale="1">
        <p:scale>
          <a:sx n="174" d="100"/>
          <a:sy n="174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3B2-25B6-8E49-BD6C-2F16E5D3C91E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974A-2FFD-D24B-A33D-9AB85E9F6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72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3B2-25B6-8E49-BD6C-2F16E5D3C91E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974A-2FFD-D24B-A33D-9AB85E9F6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91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3B2-25B6-8E49-BD6C-2F16E5D3C91E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974A-2FFD-D24B-A33D-9AB85E9F6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21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3B2-25B6-8E49-BD6C-2F16E5D3C91E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974A-2FFD-D24B-A33D-9AB85E9F6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1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3B2-25B6-8E49-BD6C-2F16E5D3C91E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974A-2FFD-D24B-A33D-9AB85E9F6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40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3B2-25B6-8E49-BD6C-2F16E5D3C91E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974A-2FFD-D24B-A33D-9AB85E9F6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62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3B2-25B6-8E49-BD6C-2F16E5D3C91E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974A-2FFD-D24B-A33D-9AB85E9F6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63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3B2-25B6-8E49-BD6C-2F16E5D3C91E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974A-2FFD-D24B-A33D-9AB85E9F6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51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3B2-25B6-8E49-BD6C-2F16E5D3C91E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974A-2FFD-D24B-A33D-9AB85E9F6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70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3B2-25B6-8E49-BD6C-2F16E5D3C91E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974A-2FFD-D24B-A33D-9AB85E9F6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91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3B2-25B6-8E49-BD6C-2F16E5D3C91E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974A-2FFD-D24B-A33D-9AB85E9F6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37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DB3B2-25B6-8E49-BD6C-2F16E5D3C91E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B974A-2FFD-D24B-A33D-9AB85E9F6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55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矢印 3">
            <a:extLst>
              <a:ext uri="{FF2B5EF4-FFF2-40B4-BE49-F238E27FC236}">
                <a16:creationId xmlns:a16="http://schemas.microsoft.com/office/drawing/2014/main" id="{2A868C26-1DE6-B949-A253-010D0F67DD1E}"/>
              </a:ext>
            </a:extLst>
          </p:cNvPr>
          <p:cNvSpPr/>
          <p:nvPr/>
        </p:nvSpPr>
        <p:spPr>
          <a:xfrm rot="5400000">
            <a:off x="956811" y="1171209"/>
            <a:ext cx="1769806" cy="36379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EAF87E20-C15E-B04C-87ED-5A2208C153B9}"/>
              </a:ext>
            </a:extLst>
          </p:cNvPr>
          <p:cNvSpPr/>
          <p:nvPr/>
        </p:nvSpPr>
        <p:spPr>
          <a:xfrm rot="16200000">
            <a:off x="248890" y="1171209"/>
            <a:ext cx="1769806" cy="36379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732059A7-6DAA-FD40-B90B-981E74A9DF17}"/>
              </a:ext>
            </a:extLst>
          </p:cNvPr>
          <p:cNvSpPr/>
          <p:nvPr/>
        </p:nvSpPr>
        <p:spPr>
          <a:xfrm>
            <a:off x="3442872" y="1118225"/>
            <a:ext cx="1769806" cy="36379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C2FFB16D-30FF-A749-840B-BF8468A8DAE3}"/>
              </a:ext>
            </a:extLst>
          </p:cNvPr>
          <p:cNvSpPr/>
          <p:nvPr/>
        </p:nvSpPr>
        <p:spPr>
          <a:xfrm rot="10800000">
            <a:off x="3442872" y="1580336"/>
            <a:ext cx="1769806" cy="36379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8" name="曲折矢印 7">
            <a:extLst>
              <a:ext uri="{FF2B5EF4-FFF2-40B4-BE49-F238E27FC236}">
                <a16:creationId xmlns:a16="http://schemas.microsoft.com/office/drawing/2014/main" id="{24314F6D-00C8-2644-B2B8-791CF1A9BDDE}"/>
              </a:ext>
            </a:extLst>
          </p:cNvPr>
          <p:cNvSpPr/>
          <p:nvPr/>
        </p:nvSpPr>
        <p:spPr>
          <a:xfrm rot="16200000">
            <a:off x="6878700" y="532111"/>
            <a:ext cx="1927122" cy="1799304"/>
          </a:xfrm>
          <a:prstGeom prst="bentArrow">
            <a:avLst>
              <a:gd name="adj1" fmla="val 15780"/>
              <a:gd name="adj2" fmla="val 16489"/>
              <a:gd name="adj3" fmla="val 32092"/>
              <a:gd name="adj4" fmla="val 679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9" name="曲折矢印 8">
            <a:extLst>
              <a:ext uri="{FF2B5EF4-FFF2-40B4-BE49-F238E27FC236}">
                <a16:creationId xmlns:a16="http://schemas.microsoft.com/office/drawing/2014/main" id="{73C89890-5935-6345-A0DC-EB1884D5914A}"/>
              </a:ext>
            </a:extLst>
          </p:cNvPr>
          <p:cNvSpPr/>
          <p:nvPr/>
        </p:nvSpPr>
        <p:spPr>
          <a:xfrm flipH="1">
            <a:off x="6460828" y="1991110"/>
            <a:ext cx="963561" cy="1071716"/>
          </a:xfrm>
          <a:prstGeom prst="bentArrow">
            <a:avLst>
              <a:gd name="adj1" fmla="val 27278"/>
              <a:gd name="adj2" fmla="val 25000"/>
              <a:gd name="adj3" fmla="val 25000"/>
              <a:gd name="adj4" fmla="val 483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0" name="曲折矢印 9">
            <a:extLst>
              <a:ext uri="{FF2B5EF4-FFF2-40B4-BE49-F238E27FC236}">
                <a16:creationId xmlns:a16="http://schemas.microsoft.com/office/drawing/2014/main" id="{21B8D278-440D-4540-8D6F-44695E81CAF8}"/>
              </a:ext>
            </a:extLst>
          </p:cNvPr>
          <p:cNvSpPr/>
          <p:nvPr/>
        </p:nvSpPr>
        <p:spPr>
          <a:xfrm rot="10800000" flipH="1">
            <a:off x="7842261" y="787750"/>
            <a:ext cx="963561" cy="1071716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2" name="曲折矢印 11">
            <a:extLst>
              <a:ext uri="{FF2B5EF4-FFF2-40B4-BE49-F238E27FC236}">
                <a16:creationId xmlns:a16="http://schemas.microsoft.com/office/drawing/2014/main" id="{0302890A-1179-C748-B0E9-9AD08B03FD4D}"/>
              </a:ext>
            </a:extLst>
          </p:cNvPr>
          <p:cNvSpPr/>
          <p:nvPr/>
        </p:nvSpPr>
        <p:spPr>
          <a:xfrm rot="10800000">
            <a:off x="318605" y="4292615"/>
            <a:ext cx="1927122" cy="1799304"/>
          </a:xfrm>
          <a:prstGeom prst="bentArrow">
            <a:avLst>
              <a:gd name="adj1" fmla="val 15780"/>
              <a:gd name="adj2" fmla="val 16489"/>
              <a:gd name="adj3" fmla="val 32092"/>
              <a:gd name="adj4" fmla="val 679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3" name="曲折矢印 12">
            <a:extLst>
              <a:ext uri="{FF2B5EF4-FFF2-40B4-BE49-F238E27FC236}">
                <a16:creationId xmlns:a16="http://schemas.microsoft.com/office/drawing/2014/main" id="{6FE84A2A-FC5F-C94C-AA0C-9B18FB10893E}"/>
              </a:ext>
            </a:extLst>
          </p:cNvPr>
          <p:cNvSpPr/>
          <p:nvPr/>
        </p:nvSpPr>
        <p:spPr>
          <a:xfrm rot="16200000" flipH="1">
            <a:off x="1898238" y="5440315"/>
            <a:ext cx="963561" cy="1071716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4" name="曲折矢印 13">
            <a:extLst>
              <a:ext uri="{FF2B5EF4-FFF2-40B4-BE49-F238E27FC236}">
                <a16:creationId xmlns:a16="http://schemas.microsoft.com/office/drawing/2014/main" id="{EC94029B-32BA-A640-970A-B6A3D37A40B3}"/>
              </a:ext>
            </a:extLst>
          </p:cNvPr>
          <p:cNvSpPr/>
          <p:nvPr/>
        </p:nvSpPr>
        <p:spPr>
          <a:xfrm rot="5400000" flipH="1">
            <a:off x="687311" y="4174628"/>
            <a:ext cx="963561" cy="1071716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C526D948-1505-5E43-B369-EF8C7DDA94FD}"/>
              </a:ext>
            </a:extLst>
          </p:cNvPr>
          <p:cNvSpPr/>
          <p:nvPr/>
        </p:nvSpPr>
        <p:spPr>
          <a:xfrm>
            <a:off x="3771282" y="4322446"/>
            <a:ext cx="1927122" cy="1799304"/>
          </a:xfrm>
          <a:prstGeom prst="bentArrow">
            <a:avLst>
              <a:gd name="adj1" fmla="val 15780"/>
              <a:gd name="adj2" fmla="val 16489"/>
              <a:gd name="adj3" fmla="val 32092"/>
              <a:gd name="adj4" fmla="val 679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6" name="曲折矢印 15">
            <a:extLst>
              <a:ext uri="{FF2B5EF4-FFF2-40B4-BE49-F238E27FC236}">
                <a16:creationId xmlns:a16="http://schemas.microsoft.com/office/drawing/2014/main" id="{A155581D-5212-1D4B-BDEF-9B12EA420BE0}"/>
              </a:ext>
            </a:extLst>
          </p:cNvPr>
          <p:cNvSpPr/>
          <p:nvPr/>
        </p:nvSpPr>
        <p:spPr>
          <a:xfrm rot="5400000">
            <a:off x="6626123" y="4507549"/>
            <a:ext cx="1927122" cy="1799304"/>
          </a:xfrm>
          <a:prstGeom prst="bentArrow">
            <a:avLst>
              <a:gd name="adj1" fmla="val 15780"/>
              <a:gd name="adj2" fmla="val 16489"/>
              <a:gd name="adj3" fmla="val 32092"/>
              <a:gd name="adj4" fmla="val 679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010A2CA-1510-8646-91AE-C3C2BAB19BC6}"/>
              </a:ext>
            </a:extLst>
          </p:cNvPr>
          <p:cNvSpPr/>
          <p:nvPr/>
        </p:nvSpPr>
        <p:spPr>
          <a:xfrm>
            <a:off x="234208" y="194895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ja-JP" alt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2E7FC4D-18CE-E842-A66E-0E0C286A44D1}"/>
              </a:ext>
            </a:extLst>
          </p:cNvPr>
          <p:cNvSpPr/>
          <p:nvPr/>
        </p:nvSpPr>
        <p:spPr>
          <a:xfrm>
            <a:off x="3235558" y="22830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ja-JP" alt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3FA140F-EEC8-9647-A359-D2B39B4812A9}"/>
              </a:ext>
            </a:extLst>
          </p:cNvPr>
          <p:cNvSpPr/>
          <p:nvPr/>
        </p:nvSpPr>
        <p:spPr>
          <a:xfrm>
            <a:off x="5925104" y="24050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ja-JP" alt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A59C37B-1813-DA4D-9A06-4584D95AF36C}"/>
              </a:ext>
            </a:extLst>
          </p:cNvPr>
          <p:cNvSpPr/>
          <p:nvPr/>
        </p:nvSpPr>
        <p:spPr>
          <a:xfrm>
            <a:off x="237208" y="342876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ja-JP" alt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F99C741-21CB-4242-BACF-3D9BB3CD0220}"/>
              </a:ext>
            </a:extLst>
          </p:cNvPr>
          <p:cNvSpPr/>
          <p:nvPr/>
        </p:nvSpPr>
        <p:spPr>
          <a:xfrm>
            <a:off x="3208028" y="352031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ja-JP" alt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CB64802-7EB2-6C4B-A0C0-DBD063F0B6A1}"/>
              </a:ext>
            </a:extLst>
          </p:cNvPr>
          <p:cNvSpPr/>
          <p:nvPr/>
        </p:nvSpPr>
        <p:spPr>
          <a:xfrm>
            <a:off x="6285947" y="3523097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1742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6</Words>
  <Application>Microsoft Macintosh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4</cp:revision>
  <dcterms:created xsi:type="dcterms:W3CDTF">2019-02-11T23:22:13Z</dcterms:created>
  <dcterms:modified xsi:type="dcterms:W3CDTF">2019-02-13T06:01:58Z</dcterms:modified>
</cp:coreProperties>
</file>