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9"/>
  </p:normalViewPr>
  <p:slideViewPr>
    <p:cSldViewPr snapToGrid="0" snapToObjects="1">
      <p:cViewPr varScale="1">
        <p:scale>
          <a:sx n="166" d="100"/>
          <a:sy n="16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003BD-4945-C740-96EB-780C82BCA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B3449F-1D4B-074A-BC80-3448117E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8B662-3A31-6341-B5AB-33E913EC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DF4C8-76E7-414B-9066-2AFD8BF3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995FC7-0002-8E48-A87D-7AC592D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04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EFB56-EF62-7545-AAA3-1B53F978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2CB2D-23C7-0E4B-84E8-9784FA629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D73E7B-C0EF-884D-9487-FEA596C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6AE50-9126-1748-BB80-287F492E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05DD8D-1446-2348-9CB2-9307D935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29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B803B8-6AD0-274B-A5A5-FEBF5C053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4388B-C2F0-4944-9D13-3E13E1672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6DEC6-9A90-2948-B092-308FCAB1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9ECC6-D70F-E149-BD35-434B81EC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FEED6-CF42-7249-AEF5-1F33B382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3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2007D-AFB0-C84B-8AF1-89B60BFE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4F51F-C327-0542-9500-0FEBA023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DD7BD-3CA8-7E4A-B99B-30D804B5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56F69-49A8-9C49-9F3C-B5EC25D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F7C0F-A44F-2040-BF74-672343C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10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549B-60A7-3D4D-88A7-BAF9A2FB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171F39-0C77-4143-AE55-BC45ED41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3DAA1-B4F8-4541-AA75-D5B09410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901CA-0CDB-1940-9DB2-A77DC283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9F11D-C920-564F-AED5-6826C243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60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BFD6A-455C-1248-A8D7-7CDDE05D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FEE2DC-670A-FC4B-8898-BF09F417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3D8353-1C40-704B-A46E-FE74AEEE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70F82-139C-1C41-8101-5C273621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A5479B-CFD6-FD4A-8EEC-F3F6E2DA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402790-2D8E-BC40-ADBC-7D2BC393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7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51E13-DE66-6F45-907F-4919A3AD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211F-843D-334A-9677-5DE5F491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C1E8C2-4B9A-4D4A-984B-3903880A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CBC4E5-D3D1-6241-A028-7405A5E63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EFBC67-FF23-8E4F-B5F4-9C839F4F6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17CCB7-A157-C745-B2AE-69D095C0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B16D7A-A1B0-5542-8D48-EE74D507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8BBBEC-1B9B-E149-AE32-7E23B5D8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46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31FD-BE22-7447-BBB9-B774434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E9A469-D4A2-BC4E-8CBC-E999684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34DD04-FAC5-2742-9137-238FDC19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AAF794-47A2-2748-9FBD-2BE90EC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2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42C702-CAA1-4A4C-B973-39F3F8C4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2598CF-2DEA-E449-B695-AE928680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C8325F-7686-C648-A52B-567EA7A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2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F9FFD-B72D-7A4E-B3DC-3ABF4C54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E1DD5-5CAD-C94A-B097-FF62642F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17DDF8-E65B-EF4D-B451-BB292C4E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C74C9-C4F5-AB4A-BFF3-FD623900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42C88F-0E52-CD48-8272-E5582746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DB32CD-C11B-B64F-8D42-FB87AF96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6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F9044-D6F2-894D-9143-C2BEA8C2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B981B2-9C21-7B4D-990D-0BEB40953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D5FA8-3333-F445-A53A-AB953FCC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E5A171-90A1-FA46-9A68-3CC3C3A0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CB78E2-853E-2940-B85E-6A99CD9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5DB76D-951F-5B4D-85CD-5E387D3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27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7EB012-29E2-1040-9102-E84BB0D3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CA936A-06B0-6A4C-BA08-228DC884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63230-2B87-2845-BDA1-81B61090B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DCB2-7173-8E42-B748-329E56913AFC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7DB82-AA2C-8343-8B8A-F87735E4B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80916-970A-C742-9BF7-75D39BB3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8A08-20CC-8443-A47C-8349CE89C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2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9628667-E3FF-DB47-A8DA-A749D338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87" y="71919"/>
            <a:ext cx="7219341" cy="670528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72A4C2-ABFD-F647-8B20-727A643E04D7}"/>
              </a:ext>
            </a:extLst>
          </p:cNvPr>
          <p:cNvSpPr txBox="1"/>
          <p:nvPr/>
        </p:nvSpPr>
        <p:spPr>
          <a:xfrm>
            <a:off x="2095928" y="976045"/>
            <a:ext cx="2075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実行可能遷移一覧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35182B-3642-1540-B07C-97F56B8AFE5F}"/>
              </a:ext>
            </a:extLst>
          </p:cNvPr>
          <p:cNvSpPr txBox="1"/>
          <p:nvPr/>
        </p:nvSpPr>
        <p:spPr>
          <a:xfrm>
            <a:off x="2095928" y="4405901"/>
            <a:ext cx="20753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シミュレーショントレース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B01362-D50F-6942-B069-042FBC727FE5}"/>
              </a:ext>
            </a:extLst>
          </p:cNvPr>
          <p:cNvSpPr txBox="1"/>
          <p:nvPr/>
        </p:nvSpPr>
        <p:spPr>
          <a:xfrm>
            <a:off x="7981340" y="3482571"/>
            <a:ext cx="232024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時間オートマトン</a:t>
            </a:r>
            <a:endParaRPr kumimoji="1" lang="en-US" altLang="ja-JP" dirty="0"/>
          </a:p>
          <a:p>
            <a:r>
              <a:rPr kumimoji="1" lang="ja-JP" altLang="en-US"/>
              <a:t>表現による現在状態と実行可能遷移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79796D-FF66-864B-B3B7-58815BA85754}"/>
              </a:ext>
            </a:extLst>
          </p:cNvPr>
          <p:cNvSpPr txBox="1"/>
          <p:nvPr/>
        </p:nvSpPr>
        <p:spPr>
          <a:xfrm>
            <a:off x="4185021" y="2453811"/>
            <a:ext cx="20137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現在状態で取り得る各変数値の範囲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252E9E-2E5D-7C42-BA2C-9D8401DD03E7}"/>
              </a:ext>
            </a:extLst>
          </p:cNvPr>
          <p:cNvSpPr txBox="1"/>
          <p:nvPr/>
        </p:nvSpPr>
        <p:spPr>
          <a:xfrm>
            <a:off x="7037799" y="6130876"/>
            <a:ext cx="27706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シーケンスダイアグラム表現によるトレース</a:t>
            </a:r>
          </a:p>
        </p:txBody>
      </p:sp>
    </p:spTree>
    <p:extLst>
      <p:ext uri="{BB962C8B-B14F-4D97-AF65-F5344CB8AC3E}">
        <p14:creationId xmlns:p14="http://schemas.microsoft.com/office/powerpoint/2010/main" val="33732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2019-02-06T10:47:33Z</dcterms:created>
  <dcterms:modified xsi:type="dcterms:W3CDTF">2019-02-10T20:43:57Z</dcterms:modified>
</cp:coreProperties>
</file>