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14"/>
    <p:restoredTop sz="94669"/>
  </p:normalViewPr>
  <p:slideViewPr>
    <p:cSldViewPr snapToGrid="0" snapToObjects="1">
      <p:cViewPr>
        <p:scale>
          <a:sx n="170" d="100"/>
          <a:sy n="170" d="100"/>
        </p:scale>
        <p:origin x="-108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D41752-5787-8346-BC32-60407B72D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BD0239E-7632-C94D-8D80-CAB9B669E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540A16-69B5-1C4A-8D88-E966D3402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AE38-23D7-4E45-AB46-E1A42CD44CEF}" type="datetimeFigureOut">
              <a:rPr kumimoji="1" lang="ja-JP" altLang="en-US" smtClean="0"/>
              <a:t>2019/2/10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DFCF57-3DF9-2842-95F3-E0E2DF64A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D321BC-5C63-5D48-AE80-B90F17DF7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C47B-2EDB-9D4F-A492-F6C4D24E0F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476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126A47-458E-0244-9053-B0A97F7C1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DE3CF41-9371-7847-AB1C-ABB632274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CE5756-DF7D-5F44-B80A-3AC7CD466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AE38-23D7-4E45-AB46-E1A42CD44CEF}" type="datetimeFigureOut">
              <a:rPr kumimoji="1" lang="ja-JP" altLang="en-US" smtClean="0"/>
              <a:t>2019/2/10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945E83-CEE9-6442-B488-4D15D2BB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400C53-9ABD-EE43-8565-DA43A9A5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C47B-2EDB-9D4F-A492-F6C4D24E0F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59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7EB6647-D8AF-AB43-B9B3-B2F78AE13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2A9B9B5-22E4-C743-9468-8753B32B1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7EBE51-AD27-3F4E-9C45-0C067EA16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AE38-23D7-4E45-AB46-E1A42CD44CEF}" type="datetimeFigureOut">
              <a:rPr kumimoji="1" lang="ja-JP" altLang="en-US" smtClean="0"/>
              <a:t>2019/2/10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9737A6-44AB-2047-AE37-D6D5C9821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10A496-A52C-D745-B0F4-BB2319D17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C47B-2EDB-9D4F-A492-F6C4D24E0F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48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2208A5-7AB5-2A4A-BFF7-2E61D581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8EAA8F-65F6-FE4C-A678-523BA2679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DBCEAD-821D-BC4E-A768-C7B048F34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AE38-23D7-4E45-AB46-E1A42CD44CEF}" type="datetimeFigureOut">
              <a:rPr kumimoji="1" lang="ja-JP" altLang="en-US" smtClean="0"/>
              <a:t>2019/2/10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67D645-7DE4-E34F-B508-B82F7A9F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C0BDD6-2C85-F340-9264-2DECF8CF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C47B-2EDB-9D4F-A492-F6C4D24E0F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53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861480-5930-6A40-8354-70687EB56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76C58F-ADB8-A04A-AABD-698DD8A0B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844DA6-B0CE-5C41-A866-40982B6E3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AE38-23D7-4E45-AB46-E1A42CD44CEF}" type="datetimeFigureOut">
              <a:rPr kumimoji="1" lang="ja-JP" altLang="en-US" smtClean="0"/>
              <a:t>2019/2/10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BB0152-2F80-3B4D-AB7F-13DFD349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7948D1-2D29-3743-A6CC-D1374FC38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C47B-2EDB-9D4F-A492-F6C4D24E0F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41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43CB37-2EF7-8E42-AB89-A3EBBDBB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0FD00C-047B-6844-9C80-8D131A8C0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DE8A13-F5DA-B24A-96CA-8B7F662B2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9F6680-B62A-774A-B778-AA6839B0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AE38-23D7-4E45-AB46-E1A42CD44CEF}" type="datetimeFigureOut">
              <a:rPr kumimoji="1" lang="ja-JP" altLang="en-US" smtClean="0"/>
              <a:t>2019/2/10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027A97-21B7-6C42-80F8-76ACC4B9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049AF0-35E4-E442-B34B-222080BD0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C47B-2EDB-9D4F-A492-F6C4D24E0F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10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851999-1C9D-DC4D-BEA7-D371967EE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530570-4D70-FF40-B0EC-B3A25FD4B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0CA45D-29B6-C549-8E55-51834289A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B2D1E1C-4E03-BE4B-9A84-FB9F2C0A1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DB75B81-4759-6F4C-9F67-46100C737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C6A0427-1CFA-254D-954F-844FA4E66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AE38-23D7-4E45-AB46-E1A42CD44CEF}" type="datetimeFigureOut">
              <a:rPr kumimoji="1" lang="ja-JP" altLang="en-US" smtClean="0"/>
              <a:t>2019/2/10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F205D98-5681-D647-B292-89A48088E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BDE51A4-B46B-7B46-91CE-3AE46979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C47B-2EDB-9D4F-A492-F6C4D24E0F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06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C4E8C4-C60E-6D4E-A60D-122A4754A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E6938B0-9772-2146-892B-9A0495D95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AE38-23D7-4E45-AB46-E1A42CD44CEF}" type="datetimeFigureOut">
              <a:rPr kumimoji="1" lang="ja-JP" altLang="en-US" smtClean="0"/>
              <a:t>2019/2/10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E63346D-BD0E-774D-9B13-A7EEF3E9D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DEA21A6-132E-CB42-97EA-3F96362B9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C47B-2EDB-9D4F-A492-F6C4D24E0F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733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1F47689-C39A-1346-B62D-ACF5B03C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AE38-23D7-4E45-AB46-E1A42CD44CEF}" type="datetimeFigureOut">
              <a:rPr kumimoji="1" lang="ja-JP" altLang="en-US" smtClean="0"/>
              <a:t>2019/2/10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2389D0F-47B4-DC4E-9891-E132AAA71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81AFF6-0171-154E-A63A-86C3D4A93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C47B-2EDB-9D4F-A492-F6C4D24E0F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74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1F80E1-81E5-A44B-A339-DFF82FD49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09052E-64B5-BE40-9A8B-68F86B5CF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8E326C-E1B8-8543-A735-5EF2C5E11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A805C7-84C8-F945-B3B3-DE8970CE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AE38-23D7-4E45-AB46-E1A42CD44CEF}" type="datetimeFigureOut">
              <a:rPr kumimoji="1" lang="ja-JP" altLang="en-US" smtClean="0"/>
              <a:t>2019/2/10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2FB48B-CC4F-7748-8442-9FB3DEE56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2C58F0-3489-0E4F-875A-4E5FB8858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C47B-2EDB-9D4F-A492-F6C4D24E0F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32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BF74AE-6E9D-DF49-9E56-5C0CAE386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89C7340-D489-AF46-AB6E-4331B2C23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04D1937-6BAA-F041-B58C-B6C835359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083DD2-C354-5A48-8662-4B342968E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AE38-23D7-4E45-AB46-E1A42CD44CEF}" type="datetimeFigureOut">
              <a:rPr kumimoji="1" lang="ja-JP" altLang="en-US" smtClean="0"/>
              <a:t>2019/2/10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5B39E6-7344-6B4D-97B6-1D7C35C53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921C7A-E18C-1141-9391-9E5066288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C47B-2EDB-9D4F-A492-F6C4D24E0F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898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A8D4443-72A4-C045-BE93-80B6EA3DB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752795-2CA6-ED4E-AAE5-9DC1615A9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4743E3-F246-E64F-9A56-E2BB0066E1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BAE38-23D7-4E45-AB46-E1A42CD44CEF}" type="datetimeFigureOut">
              <a:rPr kumimoji="1" lang="ja-JP" altLang="en-US" smtClean="0"/>
              <a:t>2019/2/10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74316D-F46E-FC43-AA1B-DA68C668A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8B0044-1B83-4840-94D8-2E64BF9D3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FC47B-2EDB-9D4F-A492-F6C4D24E0F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25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右矢印 5">
            <a:extLst>
              <a:ext uri="{FF2B5EF4-FFF2-40B4-BE49-F238E27FC236}">
                <a16:creationId xmlns:a16="http://schemas.microsoft.com/office/drawing/2014/main" id="{89A5B6A1-2E6B-E74C-86D3-A6EBD5925123}"/>
              </a:ext>
            </a:extLst>
          </p:cNvPr>
          <p:cNvSpPr/>
          <p:nvPr/>
        </p:nvSpPr>
        <p:spPr>
          <a:xfrm>
            <a:off x="3299460" y="2796540"/>
            <a:ext cx="5928360" cy="807720"/>
          </a:xfrm>
          <a:prstGeom prst="rightArrow">
            <a:avLst>
              <a:gd name="adj1" fmla="val 38679"/>
              <a:gd name="adj2" fmla="val 858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>
            <a:extLst>
              <a:ext uri="{FF2B5EF4-FFF2-40B4-BE49-F238E27FC236}">
                <a16:creationId xmlns:a16="http://schemas.microsoft.com/office/drawing/2014/main" id="{A9F8F88E-CBEF-0348-840F-31E65A263F21}"/>
              </a:ext>
            </a:extLst>
          </p:cNvPr>
          <p:cNvSpPr/>
          <p:nvPr/>
        </p:nvSpPr>
        <p:spPr>
          <a:xfrm rot="16200000">
            <a:off x="3299460" y="2849880"/>
            <a:ext cx="5928360" cy="807720"/>
          </a:xfrm>
          <a:prstGeom prst="rightArrow">
            <a:avLst>
              <a:gd name="adj1" fmla="val 38679"/>
              <a:gd name="adj2" fmla="val 858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B5D20B95-FDFA-7343-A0A9-E81107E8BB95}"/>
              </a:ext>
            </a:extLst>
          </p:cNvPr>
          <p:cNvSpPr/>
          <p:nvPr/>
        </p:nvSpPr>
        <p:spPr>
          <a:xfrm>
            <a:off x="4918709" y="1855470"/>
            <a:ext cx="2689860" cy="26898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dirty="0">
                <a:solidFill>
                  <a:schemeClr val="tx1"/>
                </a:solidFill>
              </a:rPr>
              <a:t>cross</a:t>
            </a:r>
            <a:endParaRPr kumimoji="1" lang="ja-JP" altLang="en-US" sz="4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968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2A7B2F0C-A0BE-BC43-8687-1C8EBC715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952" y="261257"/>
            <a:ext cx="6323975" cy="6858000"/>
          </a:xfrm>
          <a:prstGeom prst="rect">
            <a:avLst/>
          </a:prstGeom>
        </p:spPr>
      </p:pic>
      <p:sp>
        <p:nvSpPr>
          <p:cNvPr id="19" name="曲折矢印 18">
            <a:extLst>
              <a:ext uri="{FF2B5EF4-FFF2-40B4-BE49-F238E27FC236}">
                <a16:creationId xmlns:a16="http://schemas.microsoft.com/office/drawing/2014/main" id="{E34F5223-7B8C-FC4D-87C0-89C71424F73A}"/>
              </a:ext>
            </a:extLst>
          </p:cNvPr>
          <p:cNvSpPr/>
          <p:nvPr/>
        </p:nvSpPr>
        <p:spPr>
          <a:xfrm rot="5400000" flipH="1">
            <a:off x="3361255" y="-36953"/>
            <a:ext cx="2171429" cy="2343849"/>
          </a:xfrm>
          <a:prstGeom prst="bentArrow">
            <a:avLst>
              <a:gd name="adj1" fmla="val 12013"/>
              <a:gd name="adj2" fmla="val 15693"/>
              <a:gd name="adj3" fmla="val 23701"/>
              <a:gd name="adj4" fmla="val 4847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円/楕円 1">
            <a:extLst>
              <a:ext uri="{FF2B5EF4-FFF2-40B4-BE49-F238E27FC236}">
                <a16:creationId xmlns:a16="http://schemas.microsoft.com/office/drawing/2014/main" id="{9438A692-6653-6548-BBAA-D8B1F5D79BFD}"/>
              </a:ext>
            </a:extLst>
          </p:cNvPr>
          <p:cNvSpPr/>
          <p:nvPr/>
        </p:nvSpPr>
        <p:spPr>
          <a:xfrm>
            <a:off x="3866062" y="815848"/>
            <a:ext cx="1950720" cy="1950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ysClr val="windowText" lastClr="000000"/>
                </a:solidFill>
              </a:rPr>
              <a:t>lock1</a:t>
            </a:r>
            <a:endParaRPr kumimoji="1" lang="ja-JP" altLang="en-US" sz="2400">
              <a:solidFill>
                <a:sysClr val="windowText" lastClr="000000"/>
              </a:solidFill>
            </a:endParaRP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8AF55D16-FBF2-E34B-8B56-4E70E0F79EBD}"/>
              </a:ext>
            </a:extLst>
          </p:cNvPr>
          <p:cNvSpPr/>
          <p:nvPr/>
        </p:nvSpPr>
        <p:spPr>
          <a:xfrm>
            <a:off x="7123611" y="837190"/>
            <a:ext cx="1950720" cy="1950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ysClr val="windowText" lastClr="000000"/>
                </a:solidFill>
              </a:rPr>
              <a:t>lock2</a:t>
            </a:r>
            <a:endParaRPr kumimoji="1" lang="ja-JP" altLang="en-US" sz="2400">
              <a:solidFill>
                <a:sysClr val="windowText" lastClr="000000"/>
              </a:solidFill>
            </a:endParaRP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206F40AC-74D0-7F48-AAB9-C5D6419F620E}"/>
              </a:ext>
            </a:extLst>
          </p:cNvPr>
          <p:cNvSpPr/>
          <p:nvPr/>
        </p:nvSpPr>
        <p:spPr>
          <a:xfrm>
            <a:off x="3964267" y="4280302"/>
            <a:ext cx="1950720" cy="1950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ysClr val="windowText" lastClr="000000"/>
                </a:solidFill>
              </a:rPr>
              <a:t>lock3</a:t>
            </a:r>
            <a:endParaRPr kumimoji="1" lang="ja-JP" altLang="en-US" sz="2400">
              <a:solidFill>
                <a:sysClr val="windowText" lastClr="000000"/>
              </a:solidFill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CA113006-D5D2-614D-9811-BBD258DF3D10}"/>
              </a:ext>
            </a:extLst>
          </p:cNvPr>
          <p:cNvSpPr/>
          <p:nvPr/>
        </p:nvSpPr>
        <p:spPr>
          <a:xfrm>
            <a:off x="7123611" y="4280302"/>
            <a:ext cx="1950720" cy="1950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ysClr val="windowText" lastClr="000000"/>
                </a:solidFill>
              </a:rPr>
              <a:t>lock4</a:t>
            </a:r>
            <a:endParaRPr kumimoji="1" lang="ja-JP" altLang="en-US" sz="2400">
              <a:solidFill>
                <a:sysClr val="windowText" lastClr="000000"/>
              </a:solidFill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36AA684E-D929-6145-A3EA-C02DC0AD7041}"/>
              </a:ext>
            </a:extLst>
          </p:cNvPr>
          <p:cNvSpPr/>
          <p:nvPr/>
        </p:nvSpPr>
        <p:spPr>
          <a:xfrm>
            <a:off x="5583517" y="2350924"/>
            <a:ext cx="1950720" cy="1950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ysClr val="windowText" lastClr="000000"/>
                </a:solidFill>
              </a:rPr>
              <a:t>cross</a:t>
            </a:r>
            <a:endParaRPr kumimoji="1" lang="ja-JP" altLang="en-US" sz="24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70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曲折矢印 9">
            <a:extLst>
              <a:ext uri="{FF2B5EF4-FFF2-40B4-BE49-F238E27FC236}">
                <a16:creationId xmlns:a16="http://schemas.microsoft.com/office/drawing/2014/main" id="{1CB692CD-1ADE-3541-82F5-505EC8EAA9BB}"/>
              </a:ext>
            </a:extLst>
          </p:cNvPr>
          <p:cNvSpPr/>
          <p:nvPr/>
        </p:nvSpPr>
        <p:spPr>
          <a:xfrm rot="16200000" flipH="1">
            <a:off x="8276253" y="4231180"/>
            <a:ext cx="2171429" cy="2343849"/>
          </a:xfrm>
          <a:prstGeom prst="bentArrow">
            <a:avLst>
              <a:gd name="adj1" fmla="val 12013"/>
              <a:gd name="adj2" fmla="val 15693"/>
              <a:gd name="adj3" fmla="val 23701"/>
              <a:gd name="adj4" fmla="val 4847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曲折矢印 8">
            <a:extLst>
              <a:ext uri="{FF2B5EF4-FFF2-40B4-BE49-F238E27FC236}">
                <a16:creationId xmlns:a16="http://schemas.microsoft.com/office/drawing/2014/main" id="{7B05FF24-09BE-674C-B007-73672B2C0E20}"/>
              </a:ext>
            </a:extLst>
          </p:cNvPr>
          <p:cNvSpPr/>
          <p:nvPr/>
        </p:nvSpPr>
        <p:spPr>
          <a:xfrm rot="10800000" flipH="1">
            <a:off x="8362463" y="261627"/>
            <a:ext cx="2171429" cy="2343849"/>
          </a:xfrm>
          <a:prstGeom prst="bentArrow">
            <a:avLst>
              <a:gd name="adj1" fmla="val 12013"/>
              <a:gd name="adj2" fmla="val 15693"/>
              <a:gd name="adj3" fmla="val 23701"/>
              <a:gd name="adj4" fmla="val 4847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曲折矢印 7">
            <a:extLst>
              <a:ext uri="{FF2B5EF4-FFF2-40B4-BE49-F238E27FC236}">
                <a16:creationId xmlns:a16="http://schemas.microsoft.com/office/drawing/2014/main" id="{EAD54083-B4A2-0040-9438-4404739C9097}"/>
              </a:ext>
            </a:extLst>
          </p:cNvPr>
          <p:cNvSpPr/>
          <p:nvPr/>
        </p:nvSpPr>
        <p:spPr>
          <a:xfrm flipH="1">
            <a:off x="2056550" y="4144971"/>
            <a:ext cx="2171429" cy="2343849"/>
          </a:xfrm>
          <a:prstGeom prst="bentArrow">
            <a:avLst>
              <a:gd name="adj1" fmla="val 12013"/>
              <a:gd name="adj2" fmla="val 15693"/>
              <a:gd name="adj3" fmla="val 23701"/>
              <a:gd name="adj4" fmla="val 4847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曲折矢印 6">
            <a:extLst>
              <a:ext uri="{FF2B5EF4-FFF2-40B4-BE49-F238E27FC236}">
                <a16:creationId xmlns:a16="http://schemas.microsoft.com/office/drawing/2014/main" id="{F0FEA4B8-51B8-D64C-8D7C-97326220EFCE}"/>
              </a:ext>
            </a:extLst>
          </p:cNvPr>
          <p:cNvSpPr/>
          <p:nvPr/>
        </p:nvSpPr>
        <p:spPr>
          <a:xfrm rot="5400000" flipH="1">
            <a:off x="2260243" y="19031"/>
            <a:ext cx="2171429" cy="2343849"/>
          </a:xfrm>
          <a:prstGeom prst="bentArrow">
            <a:avLst>
              <a:gd name="adj1" fmla="val 12013"/>
              <a:gd name="adj2" fmla="val 15693"/>
              <a:gd name="adj3" fmla="val 23701"/>
              <a:gd name="adj4" fmla="val 4847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円/楕円 1">
            <a:extLst>
              <a:ext uri="{FF2B5EF4-FFF2-40B4-BE49-F238E27FC236}">
                <a16:creationId xmlns:a16="http://schemas.microsoft.com/office/drawing/2014/main" id="{9438A692-6653-6548-BBAA-D8B1F5D79BFD}"/>
              </a:ext>
            </a:extLst>
          </p:cNvPr>
          <p:cNvSpPr/>
          <p:nvPr/>
        </p:nvSpPr>
        <p:spPr>
          <a:xfrm>
            <a:off x="2981750" y="896673"/>
            <a:ext cx="1950720" cy="1950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ysClr val="windowText" lastClr="000000"/>
                </a:solidFill>
              </a:rPr>
              <a:t>lock1</a:t>
            </a:r>
            <a:endParaRPr kumimoji="1" lang="ja-JP" altLang="en-US" sz="2400">
              <a:solidFill>
                <a:sysClr val="windowText" lastClr="000000"/>
              </a:solidFill>
            </a:endParaRP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8AF55D16-FBF2-E34B-8B56-4E70E0F79EBD}"/>
              </a:ext>
            </a:extLst>
          </p:cNvPr>
          <p:cNvSpPr/>
          <p:nvPr/>
        </p:nvSpPr>
        <p:spPr>
          <a:xfrm>
            <a:off x="7672718" y="896673"/>
            <a:ext cx="1950720" cy="1950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ysClr val="windowText" lastClr="000000"/>
                </a:solidFill>
              </a:rPr>
              <a:t>lock2</a:t>
            </a:r>
            <a:endParaRPr kumimoji="1" lang="ja-JP" altLang="en-US" sz="2400">
              <a:solidFill>
                <a:sysClr val="windowText" lastClr="000000"/>
              </a:solidFill>
            </a:endParaRP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206F40AC-74D0-7F48-AAB9-C5D6419F620E}"/>
              </a:ext>
            </a:extLst>
          </p:cNvPr>
          <p:cNvSpPr/>
          <p:nvPr/>
        </p:nvSpPr>
        <p:spPr>
          <a:xfrm>
            <a:off x="2985950" y="3638825"/>
            <a:ext cx="1950720" cy="1950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ysClr val="windowText" lastClr="000000"/>
                </a:solidFill>
              </a:rPr>
              <a:t>lock3</a:t>
            </a:r>
            <a:endParaRPr kumimoji="1" lang="ja-JP" altLang="en-US" sz="2400">
              <a:solidFill>
                <a:sysClr val="windowText" lastClr="000000"/>
              </a:solidFill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CA113006-D5D2-614D-9811-BBD258DF3D10}"/>
              </a:ext>
            </a:extLst>
          </p:cNvPr>
          <p:cNvSpPr/>
          <p:nvPr/>
        </p:nvSpPr>
        <p:spPr>
          <a:xfrm>
            <a:off x="7672718" y="3638825"/>
            <a:ext cx="1950720" cy="1950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ysClr val="windowText" lastClr="000000"/>
                </a:solidFill>
              </a:rPr>
              <a:t>lock4</a:t>
            </a:r>
            <a:endParaRPr kumimoji="1" lang="ja-JP" altLang="en-US" sz="2400">
              <a:solidFill>
                <a:sysClr val="windowText" lastClr="000000"/>
              </a:solidFill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36AA684E-D929-6145-A3EA-C02DC0AD7041}"/>
              </a:ext>
            </a:extLst>
          </p:cNvPr>
          <p:cNvSpPr/>
          <p:nvPr/>
        </p:nvSpPr>
        <p:spPr>
          <a:xfrm>
            <a:off x="5325134" y="2366670"/>
            <a:ext cx="1950720" cy="1950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ysClr val="windowText" lastClr="000000"/>
                </a:solidFill>
              </a:rPr>
              <a:t>cross</a:t>
            </a:r>
            <a:endParaRPr kumimoji="1" lang="ja-JP" altLang="en-US" sz="24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933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9438A692-6653-6548-BBAA-D8B1F5D79BFD}"/>
              </a:ext>
            </a:extLst>
          </p:cNvPr>
          <p:cNvSpPr/>
          <p:nvPr/>
        </p:nvSpPr>
        <p:spPr>
          <a:xfrm>
            <a:off x="2659380" y="411480"/>
            <a:ext cx="1950720" cy="1950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ysClr val="windowText" lastClr="000000"/>
                </a:solidFill>
              </a:rPr>
              <a:t>lock1</a:t>
            </a:r>
            <a:endParaRPr kumimoji="1" lang="ja-JP" altLang="en-US" sz="2400">
              <a:solidFill>
                <a:sysClr val="windowText" lastClr="000000"/>
              </a:solidFill>
            </a:endParaRP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8AF55D16-FBF2-E34B-8B56-4E70E0F79EBD}"/>
              </a:ext>
            </a:extLst>
          </p:cNvPr>
          <p:cNvSpPr/>
          <p:nvPr/>
        </p:nvSpPr>
        <p:spPr>
          <a:xfrm>
            <a:off x="8465820" y="411480"/>
            <a:ext cx="1950720" cy="1950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ysClr val="windowText" lastClr="000000"/>
                </a:solidFill>
              </a:rPr>
              <a:t>lock2</a:t>
            </a:r>
            <a:endParaRPr kumimoji="1" lang="ja-JP" altLang="en-US" sz="2400">
              <a:solidFill>
                <a:sysClr val="windowText" lastClr="000000"/>
              </a:solidFill>
            </a:endParaRP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206F40AC-74D0-7F48-AAB9-C5D6419F620E}"/>
              </a:ext>
            </a:extLst>
          </p:cNvPr>
          <p:cNvSpPr/>
          <p:nvPr/>
        </p:nvSpPr>
        <p:spPr>
          <a:xfrm>
            <a:off x="2659380" y="4312920"/>
            <a:ext cx="1950720" cy="1950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ysClr val="windowText" lastClr="000000"/>
                </a:solidFill>
              </a:rPr>
              <a:t>lock3</a:t>
            </a:r>
            <a:endParaRPr kumimoji="1" lang="ja-JP" altLang="en-US" sz="2400">
              <a:solidFill>
                <a:sysClr val="windowText" lastClr="000000"/>
              </a:solidFill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CA113006-D5D2-614D-9811-BBD258DF3D10}"/>
              </a:ext>
            </a:extLst>
          </p:cNvPr>
          <p:cNvSpPr/>
          <p:nvPr/>
        </p:nvSpPr>
        <p:spPr>
          <a:xfrm>
            <a:off x="8465820" y="4312920"/>
            <a:ext cx="1950720" cy="1950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ysClr val="windowText" lastClr="000000"/>
                </a:solidFill>
              </a:rPr>
              <a:t>lock4</a:t>
            </a:r>
            <a:endParaRPr kumimoji="1" lang="ja-JP" altLang="en-US" sz="2400">
              <a:solidFill>
                <a:sysClr val="windowText" lastClr="000000"/>
              </a:solidFill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36AA684E-D929-6145-A3EA-C02DC0AD7041}"/>
              </a:ext>
            </a:extLst>
          </p:cNvPr>
          <p:cNvSpPr/>
          <p:nvPr/>
        </p:nvSpPr>
        <p:spPr>
          <a:xfrm>
            <a:off x="5562600" y="2362200"/>
            <a:ext cx="1950720" cy="1950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ysClr val="windowText" lastClr="000000"/>
                </a:solidFill>
              </a:rPr>
              <a:t>cross</a:t>
            </a:r>
            <a:endParaRPr kumimoji="1" lang="ja-JP" altLang="en-US" sz="24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433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2A7B2F0C-A0BE-BC43-8687-1C8EBC715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084" y="329176"/>
            <a:ext cx="6175305" cy="6696776"/>
          </a:xfrm>
          <a:prstGeom prst="rect">
            <a:avLst/>
          </a:prstGeom>
        </p:spPr>
      </p:pic>
      <p:sp>
        <p:nvSpPr>
          <p:cNvPr id="9" name="曲折矢印 8">
            <a:extLst>
              <a:ext uri="{FF2B5EF4-FFF2-40B4-BE49-F238E27FC236}">
                <a16:creationId xmlns:a16="http://schemas.microsoft.com/office/drawing/2014/main" id="{CFCA48DD-9A1D-304F-8FD6-1A1D7892C73A}"/>
              </a:ext>
            </a:extLst>
          </p:cNvPr>
          <p:cNvSpPr/>
          <p:nvPr/>
        </p:nvSpPr>
        <p:spPr>
          <a:xfrm rot="16200000" flipH="1">
            <a:off x="7737970" y="4525716"/>
            <a:ext cx="2171429" cy="2343849"/>
          </a:xfrm>
          <a:prstGeom prst="bentArrow">
            <a:avLst>
              <a:gd name="adj1" fmla="val 12013"/>
              <a:gd name="adj2" fmla="val 15693"/>
              <a:gd name="adj3" fmla="val 23701"/>
              <a:gd name="adj4" fmla="val 4847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曲折矢印 18">
            <a:extLst>
              <a:ext uri="{FF2B5EF4-FFF2-40B4-BE49-F238E27FC236}">
                <a16:creationId xmlns:a16="http://schemas.microsoft.com/office/drawing/2014/main" id="{E34F5223-7B8C-FC4D-87C0-89C71424F73A}"/>
              </a:ext>
            </a:extLst>
          </p:cNvPr>
          <p:cNvSpPr/>
          <p:nvPr/>
        </p:nvSpPr>
        <p:spPr>
          <a:xfrm rot="5400000" flipH="1">
            <a:off x="3361255" y="-36953"/>
            <a:ext cx="2171429" cy="2343849"/>
          </a:xfrm>
          <a:prstGeom prst="bentArrow">
            <a:avLst>
              <a:gd name="adj1" fmla="val 12013"/>
              <a:gd name="adj2" fmla="val 15693"/>
              <a:gd name="adj3" fmla="val 23701"/>
              <a:gd name="adj4" fmla="val 4847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円/楕円 1">
            <a:extLst>
              <a:ext uri="{FF2B5EF4-FFF2-40B4-BE49-F238E27FC236}">
                <a16:creationId xmlns:a16="http://schemas.microsoft.com/office/drawing/2014/main" id="{9438A692-6653-6548-BBAA-D8B1F5D79BFD}"/>
              </a:ext>
            </a:extLst>
          </p:cNvPr>
          <p:cNvSpPr/>
          <p:nvPr/>
        </p:nvSpPr>
        <p:spPr>
          <a:xfrm>
            <a:off x="3866062" y="815848"/>
            <a:ext cx="1950720" cy="1950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ysClr val="windowText" lastClr="000000"/>
                </a:solidFill>
              </a:rPr>
              <a:t>lock1</a:t>
            </a:r>
            <a:endParaRPr kumimoji="1" lang="ja-JP" altLang="en-US" sz="2400">
              <a:solidFill>
                <a:sysClr val="windowText" lastClr="000000"/>
              </a:solidFill>
            </a:endParaRP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8AF55D16-FBF2-E34B-8B56-4E70E0F79EBD}"/>
              </a:ext>
            </a:extLst>
          </p:cNvPr>
          <p:cNvSpPr/>
          <p:nvPr/>
        </p:nvSpPr>
        <p:spPr>
          <a:xfrm>
            <a:off x="7267417" y="815848"/>
            <a:ext cx="1950720" cy="1950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ysClr val="windowText" lastClr="000000"/>
                </a:solidFill>
              </a:rPr>
              <a:t>lock2</a:t>
            </a:r>
            <a:endParaRPr kumimoji="1" lang="ja-JP" altLang="en-US" sz="2400">
              <a:solidFill>
                <a:sysClr val="windowText" lastClr="000000"/>
              </a:solidFill>
            </a:endParaRP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206F40AC-74D0-7F48-AAB9-C5D6419F620E}"/>
              </a:ext>
            </a:extLst>
          </p:cNvPr>
          <p:cNvSpPr/>
          <p:nvPr/>
        </p:nvSpPr>
        <p:spPr>
          <a:xfrm>
            <a:off x="3866062" y="4254118"/>
            <a:ext cx="1950720" cy="1950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ysClr val="windowText" lastClr="000000"/>
                </a:solidFill>
              </a:rPr>
              <a:t>lock3</a:t>
            </a:r>
            <a:endParaRPr kumimoji="1" lang="ja-JP" altLang="en-US" sz="2400">
              <a:solidFill>
                <a:sysClr val="windowText" lastClr="000000"/>
              </a:solidFill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CA113006-D5D2-614D-9811-BBD258DF3D10}"/>
              </a:ext>
            </a:extLst>
          </p:cNvPr>
          <p:cNvSpPr/>
          <p:nvPr/>
        </p:nvSpPr>
        <p:spPr>
          <a:xfrm>
            <a:off x="7267417" y="4034558"/>
            <a:ext cx="1950720" cy="1950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ysClr val="windowText" lastClr="000000"/>
                </a:solidFill>
              </a:rPr>
              <a:t>lock4</a:t>
            </a:r>
            <a:endParaRPr kumimoji="1" lang="ja-JP" altLang="en-US" sz="2400">
              <a:solidFill>
                <a:sysClr val="windowText" lastClr="000000"/>
              </a:solidFill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36AA684E-D929-6145-A3EA-C02DC0AD7041}"/>
              </a:ext>
            </a:extLst>
          </p:cNvPr>
          <p:cNvSpPr/>
          <p:nvPr/>
        </p:nvSpPr>
        <p:spPr>
          <a:xfrm>
            <a:off x="5432439" y="2397036"/>
            <a:ext cx="1950720" cy="1950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ysClr val="windowText" lastClr="000000"/>
                </a:solidFill>
              </a:rPr>
              <a:t>cross</a:t>
            </a:r>
            <a:endParaRPr kumimoji="1" lang="ja-JP" altLang="en-US" sz="24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700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21</Words>
  <Application>Microsoft Macintosh PowerPoint</Application>
  <PresentationFormat>ワイド画面</PresentationFormat>
  <Paragraphs>21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11</cp:revision>
  <dcterms:created xsi:type="dcterms:W3CDTF">2019-02-10T09:06:21Z</dcterms:created>
  <dcterms:modified xsi:type="dcterms:W3CDTF">2019-02-10T13:41:07Z</dcterms:modified>
</cp:coreProperties>
</file>