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76B4C-2512-554D-9D2B-B8F1A15E2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734A8D-3A50-854B-97F0-558988EF6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67144-EAC8-AF4E-B004-CE967367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6394-D0C4-B640-B719-C84150C9C754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0A10B-052C-374A-98B4-4B2BE9E8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50A9CE-71E3-9A45-92B0-20721436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7F33-C149-524C-8D72-9FEC50F0D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C4890-89ED-9643-BF6B-F9106A96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D37B75-C461-E34B-A6CA-1FD591C11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1104F0-0D1B-F244-9897-EE608388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6394-D0C4-B640-B719-C84150C9C754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907BC-41EC-DB41-9119-32533BF7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EDC1F6-5EFA-5048-A549-04049BEE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7F33-C149-524C-8D72-9FEC50F0D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62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CE8235-857C-A049-9BF0-6A832D2CC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5D1AEB-A088-BA43-9202-D474B9341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195BE4-3A2B-8E41-AECC-65D42015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6394-D0C4-B640-B719-C84150C9C754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A71C57-0904-9D48-85C7-D9E2946E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AFD6AA-3523-A04C-AE71-8D2D3780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7F33-C149-524C-8D72-9FEC50F0D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84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8514C-CF68-F64C-81EF-6BA87635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5D6040-DD97-7343-9993-B3373764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6A4894-E1AA-F648-AFFB-D89F1EE9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6394-D0C4-B640-B719-C84150C9C754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DFA66-6B9D-534E-A27C-AB748275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6B975B-4650-D34A-A21C-425113E9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7F33-C149-524C-8D72-9FEC50F0D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3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394220-A48B-B949-8794-F918CF97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89E87B-2201-E34A-A911-AF810A3C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BFD6CA-45F0-3442-8351-0CC27249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6394-D0C4-B640-B719-C84150C9C754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491D6-927D-4C41-8CA8-6EBCBB98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7B9902-145E-DE44-87E6-97E0BC67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7F33-C149-524C-8D72-9FEC50F0D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9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ED919-B4AF-2A43-887D-41ED93FE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188C82-D065-CE46-AE81-C9E0C2215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E0FB66-6B1C-FD45-8F76-7779A854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5167CC-4724-5046-A09A-FE127C96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6394-D0C4-B640-B719-C84150C9C754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2CF572-3A54-6149-9B48-B4BE5981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B0A3E2-8A47-DE46-B4DA-8EF2876B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7F33-C149-524C-8D72-9FEC50F0D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6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0DFC1-73B3-274A-9025-363EEE6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8ED02B-9E43-1445-9F38-6364EEA33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C491DF-2ED8-D242-BFED-D7B2138D7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59E3FD-4524-2B48-8E18-19C7462E6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C98298-024A-2442-BEF5-72F85B48B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1D6C4F-AFD4-114B-8FF8-6C2C0FE6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6394-D0C4-B640-B719-C84150C9C754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F18B5A-EE05-C440-8128-BD589E57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4FC28F-B06E-6E41-BD9C-6DD4818A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7F33-C149-524C-8D72-9FEC50F0D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70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B36CB-6B18-5544-82CE-19668D6D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73DC56-2898-1943-AC45-0BBED683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6394-D0C4-B640-B719-C84150C9C754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23935A-6948-3049-905E-293191A5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C40022-A403-C34B-91CB-FA304A6B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7F33-C149-524C-8D72-9FEC50F0D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76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E96637-FBE3-754B-9511-E8E6C22F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6394-D0C4-B640-B719-C84150C9C754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E0E5BD-5119-4B4F-8256-3A12331E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DC784B-D8A2-5B45-AF95-9416E32C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7F33-C149-524C-8D72-9FEC50F0D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2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951DB-56BE-B745-A3B9-EDF1F772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1FA89-0BC2-2D42-B3E1-03DF70E7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FE8D6A-E338-A848-880B-2F2854994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E7E991-0258-734A-9AE0-161394CA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6394-D0C4-B640-B719-C84150C9C754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DC0387-A799-0C43-863E-BB36A420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906AA9-F7D3-ED4D-B6D5-8367F75F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7F33-C149-524C-8D72-9FEC50F0D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15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901ED-8E11-B04D-AE27-9512D16C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E4C2ED-FC87-3948-9C8E-EFF04317C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593283-FC0C-9E44-AE35-758780CB7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CE54DD-D7E4-774D-96E3-AEFFAFE9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6394-D0C4-B640-B719-C84150C9C754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5E7E54-98FF-FA4E-92C7-4EA097AC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AD6FA5-3222-6C40-AAAE-F2ACA09C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7F33-C149-524C-8D72-9FEC50F0D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63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67B437-38FC-8B44-8D03-212B7A52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E36ACA-3FBB-5B4C-B2E2-4D6DA567E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6CF64D-BD39-D447-BB95-4ABBA2679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36394-D0C4-B640-B719-C84150C9C754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643C8C-3448-6048-8B5C-F0A6B60D2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B7386-0E7F-8B4D-8EFB-2005640A7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7F33-C149-524C-8D72-9FEC50F0D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39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685383A-8EEA-3643-88E5-9A35896B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81" y="30060"/>
            <a:ext cx="5528442" cy="679788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0ADA22-24A7-6A4D-B7FD-9457E126316E}"/>
              </a:ext>
            </a:extLst>
          </p:cNvPr>
          <p:cNvSpPr txBox="1"/>
          <p:nvPr/>
        </p:nvSpPr>
        <p:spPr>
          <a:xfrm>
            <a:off x="3029929" y="1325365"/>
            <a:ext cx="20557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検証式一覧表示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B3ED97-B10D-E242-96A5-A55CBC2FF664}"/>
              </a:ext>
            </a:extLst>
          </p:cNvPr>
          <p:cNvSpPr txBox="1"/>
          <p:nvPr/>
        </p:nvSpPr>
        <p:spPr>
          <a:xfrm>
            <a:off x="3029929" y="2363057"/>
            <a:ext cx="20557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検証式編集エリア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B00C31-5E14-E742-950E-A0B386C663CA}"/>
              </a:ext>
            </a:extLst>
          </p:cNvPr>
          <p:cNvSpPr txBox="1"/>
          <p:nvPr/>
        </p:nvSpPr>
        <p:spPr>
          <a:xfrm>
            <a:off x="3029929" y="3059668"/>
            <a:ext cx="23742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コメント編集エリア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246FE8-BAD9-4442-B64A-669C772B1288}"/>
              </a:ext>
            </a:extLst>
          </p:cNvPr>
          <p:cNvSpPr txBox="1"/>
          <p:nvPr/>
        </p:nvSpPr>
        <p:spPr>
          <a:xfrm>
            <a:off x="3029928" y="4097360"/>
            <a:ext cx="23742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検証状況表示エリア</a:t>
            </a:r>
          </a:p>
        </p:txBody>
      </p:sp>
    </p:spTree>
    <p:extLst>
      <p:ext uri="{BB962C8B-B14F-4D97-AF65-F5344CB8AC3E}">
        <p14:creationId xmlns:p14="http://schemas.microsoft.com/office/powerpoint/2010/main" val="354866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</cp:revision>
  <dcterms:created xsi:type="dcterms:W3CDTF">2019-02-06T11:15:44Z</dcterms:created>
  <dcterms:modified xsi:type="dcterms:W3CDTF">2019-02-06T11:22:35Z</dcterms:modified>
</cp:coreProperties>
</file>