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1"/>
    <p:restoredTop sz="94681"/>
  </p:normalViewPr>
  <p:slideViewPr>
    <p:cSldViewPr snapToGrid="0" snapToObjects="1">
      <p:cViewPr varScale="1">
        <p:scale>
          <a:sx n="115" d="100"/>
          <a:sy n="115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27E967-3082-1744-91A6-2A9767149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99470F8-227B-B546-A07B-44FA9D5E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860EFB-2ABB-7E42-A57C-2ABC4F71F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D1C1-51B7-854B-8B12-E799E56391A4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59150B-C84F-634E-9E11-8702B824E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21C7F6-3E22-C74C-AF39-1897E300E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0A3A-2DAA-A64D-BF32-581AA3105D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07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797829-B858-D743-B814-461D813D3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6358B7-8DEE-3646-8620-C77A3D53A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9A4A6B-3ECB-8244-AE7A-C09F086FC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D1C1-51B7-854B-8B12-E799E56391A4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3F7F96-9609-6C46-BF0F-A2CEBCB3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1E8461-ABEA-914B-B8B0-9220FF88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0A3A-2DAA-A64D-BF32-581AA3105D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99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3675EC6-7903-BF47-A190-CF70DAF53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50DB29-DE12-2442-95A2-9F0AE5702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BA7294-299C-0648-9731-8EFB6976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D1C1-51B7-854B-8B12-E799E56391A4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BEF4A4-F69F-D34D-AF26-D6863EE0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39DA94-E19F-984A-9584-560104B1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0A3A-2DAA-A64D-BF32-581AA3105D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832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4DDA64-8F3B-A142-89DB-917B6C960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DFF15E-2DE8-B746-A7FF-570730018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A11F4D-3D19-144E-AC19-721B117B9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D1C1-51B7-854B-8B12-E799E56391A4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ABCCC1-D2F2-6048-90F9-9F735A90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821A82-3E67-5241-828C-EDAC2413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0A3A-2DAA-A64D-BF32-581AA3105D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41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D63F8E-828B-9B41-9002-D6B88F018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6DF00E-6BD0-6045-8762-5BD0C6DD3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064285-4992-9440-AF88-1140604D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D1C1-51B7-854B-8B12-E799E56391A4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E5D657-AA59-3A44-A38E-0AF3B1B5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26A008-458D-6B42-8451-463ED760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0A3A-2DAA-A64D-BF32-581AA3105D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61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41EA53-7503-E44D-BAC1-BFAD183D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9D95AC-7286-8C44-9C83-1A58CE8CF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8A8ECD-76AD-9B4C-B558-D765A0AC6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F9F263-CAE6-E248-A381-82BE63E1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D1C1-51B7-854B-8B12-E799E56391A4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22D9BC-D1F5-EE40-8AC7-DB172CF1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6B2319-0BA8-2D4D-9C11-EE1AB593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0A3A-2DAA-A64D-BF32-581AA3105D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9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B03469-1AF4-4046-A6AC-E636F94F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B71034-028E-FB4C-A43D-34D1E24F1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D235FA-5E9E-904B-942C-D8E8F92DC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D2C6EE2-71BE-C644-8F52-F61FACEF1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B05A324-C21E-2D4D-BBB8-3DC46EE33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7654C23-629D-7F47-AC77-A4AF1953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D1C1-51B7-854B-8B12-E799E56391A4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4B44EFE-B35D-9744-9A4B-E3555C1E9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0C5A839-5C03-E246-B2A8-20F5FEAD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0A3A-2DAA-A64D-BF32-581AA3105D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94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D9E1E0-5B0B-954D-93E1-D1DC09B4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A02FFD-67B8-6C44-A0F0-9ACE7BCC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D1C1-51B7-854B-8B12-E799E56391A4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CC4C811-2D20-0949-8A9C-49DEE574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86283DD-AFBA-C34A-83C8-1C554DD7E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0A3A-2DAA-A64D-BF32-581AA3105D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608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A5A4806-5C0C-DE45-B337-82508BA7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D1C1-51B7-854B-8B12-E799E56391A4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76C624F-EE25-DA4B-9D20-BEB7DD67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DA9486-C19F-3E4F-9F6A-955CC221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0A3A-2DAA-A64D-BF32-581AA3105D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7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88ABAC-DF95-9F4D-BF5D-BD32216E7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28A21A-452E-AE45-9165-F6D68EDE0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83BAEB-15DB-B94F-83B5-EC66835E5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37CBE3-594B-E942-8A37-C1200364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D1C1-51B7-854B-8B12-E799E56391A4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FD1200-9A81-B148-AD3A-A8DD5E39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4704F5-EAC1-C843-B4C1-42529D77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0A3A-2DAA-A64D-BF32-581AA3105D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552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00BDD8-7951-714E-A72C-58819010E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2F196BB-3C60-6F4A-AF42-3A35CA535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649348-1366-C84E-8579-74F50F88B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530881-171E-F14A-B47C-7359E120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D1C1-51B7-854B-8B12-E799E56391A4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9BB706-6402-DE43-B987-86D0D086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2EF798-3A99-3F4B-99A6-F76BD460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0A3A-2DAA-A64D-BF32-581AA3105D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34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7D282AB-7B15-9548-9258-E15E47CB0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DD0299-D569-4E4A-B67D-4DD8F9CA8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D7D2E1-5933-0545-9B44-ECCDED727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9D1C1-51B7-854B-8B12-E799E56391A4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DF1CC3-7A51-CC4A-A4BE-FDC3A70CC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2DB06D-AE76-5843-B99B-E393CD6E1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80A3A-2DAA-A64D-BF32-581AA3105D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2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F1F18607-FF67-2146-9B38-36B6CBEA4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792789"/>
              </p:ext>
            </p:extLst>
          </p:nvPr>
        </p:nvGraphicFramePr>
        <p:xfrm>
          <a:off x="92927" y="11151"/>
          <a:ext cx="12099073" cy="49821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4026">
                  <a:extLst>
                    <a:ext uri="{9D8B030D-6E8A-4147-A177-3AD203B41FA5}">
                      <a16:colId xmlns:a16="http://schemas.microsoft.com/office/drawing/2014/main" val="2082057764"/>
                    </a:ext>
                  </a:extLst>
                </a:gridCol>
                <a:gridCol w="1791936">
                  <a:extLst>
                    <a:ext uri="{9D8B030D-6E8A-4147-A177-3AD203B41FA5}">
                      <a16:colId xmlns:a16="http://schemas.microsoft.com/office/drawing/2014/main" val="4098678831"/>
                    </a:ext>
                  </a:extLst>
                </a:gridCol>
                <a:gridCol w="4048155">
                  <a:extLst>
                    <a:ext uri="{9D8B030D-6E8A-4147-A177-3AD203B41FA5}">
                      <a16:colId xmlns:a16="http://schemas.microsoft.com/office/drawing/2014/main" val="3597232982"/>
                    </a:ext>
                  </a:extLst>
                </a:gridCol>
                <a:gridCol w="2486722">
                  <a:extLst>
                    <a:ext uri="{9D8B030D-6E8A-4147-A177-3AD203B41FA5}">
                      <a16:colId xmlns:a16="http://schemas.microsoft.com/office/drawing/2014/main" val="3777619374"/>
                    </a:ext>
                  </a:extLst>
                </a:gridCol>
                <a:gridCol w="2598234">
                  <a:extLst>
                    <a:ext uri="{9D8B030D-6E8A-4147-A177-3AD203B41FA5}">
                      <a16:colId xmlns:a16="http://schemas.microsoft.com/office/drawing/2014/main" val="748051227"/>
                    </a:ext>
                  </a:extLst>
                </a:gridCol>
              </a:tblGrid>
              <a:tr h="727248">
                <a:tc>
                  <a:txBody>
                    <a:bodyPr/>
                    <a:lstStyle/>
                    <a:p>
                      <a:r>
                        <a:rPr kumimoji="1" lang="ja-JP" altLang="en-US"/>
                        <a:t>自動運転レベル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対応主体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目安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搭載物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注釈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249228"/>
                  </a:ext>
                </a:extLst>
              </a:tr>
              <a:tr h="79221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レベル</a:t>
                      </a:r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ドライバー</a:t>
                      </a:r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ステアリング操作か加減速のいずれかをサポートする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ESC,</a:t>
                      </a:r>
                      <a:r>
                        <a:rPr kumimoji="1" lang="en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ACC,LKAS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相互連携しない</a:t>
                      </a:r>
                      <a:endParaRPr kumimoji="1" lang="en-US" altLang="ja-JP" dirty="0"/>
                    </a:p>
                    <a:p>
                      <a:r>
                        <a:rPr kumimoji="1" lang="ja-JP" altLang="en-US"/>
                        <a:t>ドライバーに警告する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887626"/>
                  </a:ext>
                </a:extLst>
              </a:tr>
              <a:tr h="737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レベル</a:t>
                      </a:r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ドライバー</a:t>
                      </a:r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ステアリング操作と加減速の両方が</a:t>
                      </a:r>
                      <a:endParaRPr kumimoji="1" lang="en-US" altLang="ja-JP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連携して運転をサポートする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特定条件下でレベル</a:t>
                      </a: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/>
                        <a:t>の組み合わせ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126217"/>
                  </a:ext>
                </a:extLst>
              </a:tr>
              <a:tr h="103892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レベル</a:t>
                      </a:r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システム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/>
                        <a:t>緊急時は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/>
                        <a:t>ドライバー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特定条件下ですべての操作が自動化するが，緊急時はドライバーが操作する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緊急時に操作するために必ず運転席に着席する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673637"/>
                  </a:ext>
                </a:extLst>
              </a:tr>
              <a:tr h="92397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レベル</a:t>
                      </a:r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システム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特定条件下ですべての操作が完全に自動化され，</a:t>
                      </a:r>
                      <a:r>
                        <a:rPr kumimoji="1" lang="ja-JP" altLang="en-US"/>
                        <a:t>緊急時の対応も行う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144720"/>
                  </a:ext>
                </a:extLst>
              </a:tr>
              <a:tr h="76214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レベル</a:t>
                      </a:r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システム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あらゆる状況においても操作が自動化し，ハンドルもアクセルも不要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108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664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132</Words>
  <Application>Microsoft Macintosh PowerPoint</Application>
  <PresentationFormat>ワイド画面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5</cp:revision>
  <dcterms:created xsi:type="dcterms:W3CDTF">2019-02-07T00:04:37Z</dcterms:created>
  <dcterms:modified xsi:type="dcterms:W3CDTF">2019-02-07T03:11:31Z</dcterms:modified>
</cp:coreProperties>
</file>