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A2429-3498-364F-BD79-83B03B01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BAA5F9-BA9C-734D-8668-ADD8DE1C6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E58AA1-A4E5-B546-A38A-7196060E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617BD-EAE1-CD49-816F-BA66363F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529DF-F294-DA4F-8AC0-9E9306F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F70BD-198B-7A41-894E-898D231F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814C43-E69E-0C4B-A50B-3AA20B996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2A7E9F-DF2A-3042-B915-F968359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27FB1-E6B1-3748-A6ED-D44B2C1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C57ED-30F6-024E-B0FD-11BDBB85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6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F4364F-0078-974D-BF7F-FD4C5736F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D1003C-81E9-724C-BE0A-5F0335B5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26847-8FE9-6342-B69B-3B949029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5DE31-950C-8A49-A048-264F7245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BFF78-30B2-4147-A07A-C428CE5C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5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24536-8EDD-634F-BAFF-ABEDF08A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431FE4-97DD-B346-B887-0554E093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AABCF3-2636-1F4B-BADB-6BA100C2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457F6-6DE5-EF4F-A55E-62507F72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0751E-5773-9647-954E-94EB3924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03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4C616-29A2-5441-8971-BDACC0FE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1ACC3D-4238-154D-8496-FD99128C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6B95A-90B9-434A-B1E9-6E6BB7CD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1B67F-463A-FE41-B8DA-FD411A16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4F0F8-4645-5E46-97B5-88275D1A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9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C3905-B679-E643-B53F-75E7E37C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BBCFEA-C348-E040-ADE8-8C8308AE7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7454A6-1C05-5E47-AD4A-CD618A97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69AB4-8CD7-4546-88B2-2768C2C1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3BD414-1611-F34B-9AAE-83B94E10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8C708-AB7F-9B4A-9A1C-144CA4F4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3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5E66F-E9B5-934F-8C98-CE4A8E0B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4077-473E-284A-ADCA-7FA86D4A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E8B088-F9D7-664F-8A92-61F28F89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E7B785-C771-AC4B-B6BD-CAFA4DD7F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0A5B95-DD51-EE42-975F-4214B43C1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FAFD3A-734E-E448-BDB0-63D4AA2F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D85ED6-48B9-134C-8267-FA4A8AA7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95076A-9E39-5A4F-888A-8E1DF949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3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3235B-68B4-8C48-ABBA-A8B5154B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2DD654-3407-2845-8DFB-96512F61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39B215-9E4A-1D47-A282-8F385712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35DFD6-B85D-D740-9D0A-CDC92DDC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21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629B1B-F727-CF4B-AFC1-9D82BF35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D60C78-287C-9C48-B530-15CDB367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F50366-483E-1645-9C49-722FE63E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31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6F63E-633B-CA4C-8CD2-52D13543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1F06C4-F137-CB4B-9B17-48944778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2D0260-241D-2D49-9E7E-D69C6886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DA52B7-A5F1-9341-91D5-38E148C9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6B55C3-A393-CE45-B70D-E92D7523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B9EAE0-1ED0-4047-A085-08F951B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8476C-E280-414E-A916-874A3D54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636CF8-81FA-E84D-B31E-DB03CA631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68C783-65F6-804B-BF3E-E6277615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253FAE-6ACC-9C45-AD09-B3C09AB4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1821EA-657D-0843-9A12-6803C893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18EF8B-84F7-074D-A809-45B6D214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6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19882D-C51B-9546-9F4F-52A442B9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19A67-65E5-344C-B20C-E49E8C3A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E242C-8C24-2F40-A163-87883F38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BC48-3AAB-2842-9708-97A932842C71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94509C-A12F-0345-AAF9-950E2F75D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512A8-6839-DE4E-A1F0-E174011A3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AF3C-52AB-F445-9112-33157CA6B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CC2D9F-E0A1-6541-82A7-47269257716C}"/>
              </a:ext>
            </a:extLst>
          </p:cNvPr>
          <p:cNvSpPr txBox="1"/>
          <p:nvPr/>
        </p:nvSpPr>
        <p:spPr>
          <a:xfrm>
            <a:off x="400692" y="369870"/>
            <a:ext cx="5250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//Global declarations</a:t>
            </a:r>
          </a:p>
          <a:p>
            <a: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clock </a:t>
            </a:r>
            <a:r>
              <a:rPr lang="en" altLang="ja-JP" sz="2000" dirty="0" err="1">
                <a:latin typeface="Meiryo" panose="020B0604030504040204" pitchFamily="34" charset="-128"/>
                <a:ea typeface="Meiryo" panose="020B0604030504040204" pitchFamily="34" charset="-128"/>
              </a:rPr>
              <a:t>global_clock</a:t>
            </a:r>
            <a: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;</a:t>
            </a:r>
            <a:b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" altLang="ja-JP" sz="2000" dirty="0" err="1">
                <a:latin typeface="Meiryo" panose="020B0604030504040204" pitchFamily="34" charset="-128"/>
                <a:ea typeface="Meiryo" panose="020B0604030504040204" pitchFamily="34" charset="-128"/>
              </a:rPr>
              <a:t>int</a:t>
            </a:r>
            <a: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way;</a:t>
            </a:r>
            <a:b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" altLang="ja-JP" sz="2000" dirty="0" err="1">
                <a:latin typeface="Meiryo" panose="020B0604030504040204" pitchFamily="34" charset="-128"/>
                <a:ea typeface="Meiryo" panose="020B0604030504040204" pitchFamily="34" charset="-128"/>
              </a:rPr>
              <a:t>int</a:t>
            </a:r>
            <a: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" altLang="ja-JP" sz="2000" dirty="0" err="1">
                <a:latin typeface="Meiryo" panose="020B0604030504040204" pitchFamily="34" charset="-128"/>
                <a:ea typeface="Meiryo" panose="020B0604030504040204" pitchFamily="34" charset="-128"/>
              </a:rPr>
              <a:t>a,b,c,d</a:t>
            </a:r>
            <a: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;</a:t>
            </a:r>
            <a:endParaRPr lang="en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" altLang="ja-JP" sz="2000" dirty="0" err="1">
                <a:latin typeface="Meiryo" panose="020B0604030504040204" pitchFamily="34" charset="-128"/>
                <a:ea typeface="Meiryo" panose="020B0604030504040204" pitchFamily="34" charset="-128"/>
              </a:rPr>
              <a:t>int</a:t>
            </a:r>
            <a:r>
              <a:rPr lang="en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 cross;</a:t>
            </a:r>
            <a:endParaRPr lang="en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76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</cp:revision>
  <dcterms:created xsi:type="dcterms:W3CDTF">2019-02-06T15:48:26Z</dcterms:created>
  <dcterms:modified xsi:type="dcterms:W3CDTF">2019-02-06T15:57:32Z</dcterms:modified>
</cp:coreProperties>
</file>