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4"/>
  </p:normalViewPr>
  <p:slideViewPr>
    <p:cSldViewPr snapToGrid="0" snapToObjects="1">
      <p:cViewPr>
        <p:scale>
          <a:sx n="150" d="100"/>
          <a:sy n="150" d="100"/>
        </p:scale>
        <p:origin x="-3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kamura/Documents/Intersection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検証時間(s)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4.0000000000000001E-3</c:v>
                </c:pt>
                <c:pt idx="2">
                  <c:v>6.8000000000000005E-2</c:v>
                </c:pt>
                <c:pt idx="3">
                  <c:v>0.80800000000000005</c:v>
                </c:pt>
                <c:pt idx="4">
                  <c:v>10.872999999999999</c:v>
                </c:pt>
                <c:pt idx="5">
                  <c:v>211.755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EC-D44F-B1ED-27528D6CD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2943904"/>
        <c:axId val="1662945584"/>
      </c:scatterChart>
      <c:valAx>
        <c:axId val="166294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車両の台数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62945584"/>
        <c:crosses val="autoZero"/>
        <c:crossBetween val="midCat"/>
      </c:valAx>
      <c:valAx>
        <c:axId val="1662945584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6294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43781-231C-5D4A-9974-A160FB94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D69A2C-B37C-4B42-9A4D-23B50006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F91E9D-1D4F-7344-93C7-A10A1772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4C73F-B191-CE47-AC38-B4026244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6D788-3BB2-6442-9616-6246E31D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4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6E0AF-45B5-6B4A-92BD-35DAF385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241097-3BF3-D049-96CD-3C0324325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B11FA-3BFC-6D4E-ABFB-EBC1EAE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0A81D-E1BD-F641-B68B-8630B8E2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C38D6-254C-A44F-A8A8-FE29352F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5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F71654-7040-CE43-A7AA-F4C27014D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FF1E78-7A8D-FE4D-B48A-4F144AA2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8BAEA-499C-FD44-8406-E49B19B6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45DE75-7887-F94B-87D6-0C1A91E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BB317-4B92-0E41-B63E-A92FAA19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8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D618-3515-5840-8567-693DB163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863D7-6BB3-324D-9542-F630C1B4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AEE515-D114-D241-B5BF-AB5A903D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9E06F-242C-4841-A7FA-189C11FC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1879C-9538-A64E-941D-E0122A5E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35D4A-B90C-164A-98DA-A632C42F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5E275F-7E2E-0C41-B91B-1A10423C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DBA57-3EC2-2C4C-AAD3-1473C538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CC24F-8FDA-7341-A03B-6D012E30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6408A-0F26-5A42-B2EC-9D6EE224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2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3A082-21E7-064A-A8C4-34ABD1AF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D1BD3-1BF6-9043-B7D9-74766304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82C3D-5179-864F-87AC-749CD9D20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6E8E5B-B82A-384D-BF5A-A15DB4B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4ECD05-D8C4-4343-8BA2-B5C48059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5830B-8046-8C4E-9F6B-1EBEA9BC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9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4147F-6031-194C-8394-92082CA9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ECFF40-6A26-7B4E-A76B-C79CA0AC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D45BA-211B-B641-991C-19BB97A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F3DE3E-5705-804E-BB52-C7DE7C6B5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B0DDFA-B08A-984A-9643-CE3F9A47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B697BF-F530-7C44-BE65-18A96D0C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D496BE-0A7B-C148-9E09-79D4F74A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97ED5C-D704-4645-B09B-018FAA54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8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BD4D3-D221-3344-A4AF-25015ECE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1BA5FA-7701-6544-B6EC-E17CA14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19147C-8EB2-694D-9FBA-B96EF2D1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8D5ED3-A7A5-174D-8FEA-9EE5DEDE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94087E-27D2-3E4B-AF3C-4E79864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23DA10-2889-7740-9607-D2469D8B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B555B3-5ABB-AC40-A87B-A48D5264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3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A2A92-4D2B-F94E-8FA1-0C154FA8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F3591-6F12-4944-8461-A1BEA3DBC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751435-4BD7-424E-80E0-5E1D9336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877721-A441-3A4B-B968-725E5FDD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C89249-94B2-F044-80B1-3EFCA240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ABC42-F474-C540-B8F3-F6AAFB5F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8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18D85-AF1B-844A-9569-6F91B46A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8D5300-4112-8B4D-9664-48FE2E07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A24456-2422-4B42-80FD-1DB810D5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9307FA-BF44-8545-911D-68169D6C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756F31-17CA-3040-BC3E-67988D1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22094-1F43-5B45-A5B5-75DF0BC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9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A1FFF4-93CF-7F4A-9894-9FB5EF8B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D4C2F-E623-AE43-9081-01B75681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EB9F3-6050-DC49-8B9F-9C147F2A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4847-BE6E-244E-B1DA-84355843D975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6FAE73-5F47-4343-8D64-6A8192435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5E46C-44B6-2B46-8484-DCA8AF0CD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6D76-EA24-A745-9F38-8D02C6716E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8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A9D948-FCE8-3849-B6BD-C36C65C7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2" y="1106046"/>
            <a:ext cx="4889500" cy="889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8D0D063-0B46-C64B-808B-7AA2EFE9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" y="2081758"/>
            <a:ext cx="50038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41FB47-F839-6D4A-A754-13FB699EA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32" y="3006670"/>
            <a:ext cx="5029200" cy="825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022092C-347E-F64F-8365-3157F0FF3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32" y="3918882"/>
            <a:ext cx="5041900" cy="914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D31BBDD-A041-894B-8E77-F1062201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32" y="4919994"/>
            <a:ext cx="5219700" cy="8509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873EC4D-EE12-BE48-B6DC-DD3904D5D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225" y="5852328"/>
            <a:ext cx="5321300" cy="876300"/>
          </a:xfrm>
          <a:prstGeom prst="rect">
            <a:avLst/>
          </a:prstGeom>
        </p:spPr>
      </p:pic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826AB4E8-05AA-6448-8C09-7D52179B2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976997"/>
              </p:ext>
            </p:extLst>
          </p:nvPr>
        </p:nvGraphicFramePr>
        <p:xfrm>
          <a:off x="5942651" y="424194"/>
          <a:ext cx="5911850" cy="534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円形吹き出し 1">
            <a:extLst>
              <a:ext uri="{FF2B5EF4-FFF2-40B4-BE49-F238E27FC236}">
                <a16:creationId xmlns:a16="http://schemas.microsoft.com/office/drawing/2014/main" id="{64862171-5927-9143-B945-F24CEB6DA932}"/>
              </a:ext>
            </a:extLst>
          </p:cNvPr>
          <p:cNvSpPr/>
          <p:nvPr/>
        </p:nvSpPr>
        <p:spPr>
          <a:xfrm>
            <a:off x="8277101" y="1106046"/>
            <a:ext cx="2006930" cy="1352146"/>
          </a:xfrm>
          <a:prstGeom prst="wedgeEllipseCallout">
            <a:avLst>
              <a:gd name="adj1" fmla="val 47460"/>
              <a:gd name="adj2" fmla="val 3610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状態爆発が</a:t>
            </a:r>
            <a:endParaRPr kumimoji="1" lang="en-US" altLang="ja-JP" dirty="0"/>
          </a:p>
          <a:p>
            <a:pPr algn="ctr"/>
            <a:r>
              <a:rPr kumimoji="1" lang="ja-JP" altLang="en-US"/>
              <a:t>起きている</a:t>
            </a:r>
          </a:p>
        </p:txBody>
      </p:sp>
    </p:spTree>
    <p:extLst>
      <p:ext uri="{BB962C8B-B14F-4D97-AF65-F5344CB8AC3E}">
        <p14:creationId xmlns:p14="http://schemas.microsoft.com/office/powerpoint/2010/main" val="28539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13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2019-02-06T15:58:25Z</dcterms:created>
  <dcterms:modified xsi:type="dcterms:W3CDTF">2019-02-07T03:11:26Z</dcterms:modified>
</cp:coreProperties>
</file>