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FB28D5-5393-2C4B-AF9A-AA28F9512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CD0C980-696A-734E-847D-A102F7581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A3EB6B-E84C-7A48-B07D-7DBC6381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998-BAD5-9D4D-9E67-E65D4F6DC29F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785F5C-B0FC-2B40-8283-4A72F175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AEB8E9-32D6-9A43-A7DA-5813C570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930C-305F-EC40-9933-C5F9A0B06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4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E5C3BB-8A50-6040-AA9E-4D013C182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D17529C-46AD-444C-8BCA-CCF73ED8D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A42EBC-1A5B-E34E-AB91-C45A7A2A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998-BAD5-9D4D-9E67-E65D4F6DC29F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ACDB5D-1824-7A4A-BFAC-D8B4EA4B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566435-C72D-CB42-A153-4A3D14E57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930C-305F-EC40-9933-C5F9A0B06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18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EB3F42B-800A-7644-BC02-F71F7C299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646792-48FE-2147-85DC-665C676E2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5A31EC-1F8E-5342-ADC1-90A286CA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998-BAD5-9D4D-9E67-E65D4F6DC29F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3FCA92-06A2-E648-A159-FD13F4789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457A14-DA9B-214B-988A-B7CB3DF9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930C-305F-EC40-9933-C5F9A0B06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51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31CF2F-708F-C941-826C-9C45E551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F577C9-81CA-864A-9315-832C07E94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8D6321-AF8A-9F4B-8F14-33E12404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998-BAD5-9D4D-9E67-E65D4F6DC29F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62DA55-9354-334A-99B1-B1AFFE162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B36369-E5B0-DC47-81E5-1FDEAB69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930C-305F-EC40-9933-C5F9A0B06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78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50058A-17C6-5C4E-A0BE-BE0AA2E3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E66BB3-D206-1A4B-99F4-863B22AD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9F90F7-95D5-F94D-B138-A8A93C84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998-BAD5-9D4D-9E67-E65D4F6DC29F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9D9D94-04A1-2E41-AD49-C61B99BF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0BAD6F-49BC-164F-B12B-F1AB7D37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930C-305F-EC40-9933-C5F9A0B06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10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808D65-0AD8-3E49-B70E-9E9511AF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2CC691-B53F-AE49-8135-9099C875C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3FCFD6-19FB-154C-A33C-5F1C6EA32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5458DA-E203-7148-B89A-43EAED77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998-BAD5-9D4D-9E67-E65D4F6DC29F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65CE24-4C78-A043-8059-052D43B4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A3F229-49A1-1140-A4C2-82E437CA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930C-305F-EC40-9933-C5F9A0B06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80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EC2C3F-2A6D-964C-A6F9-C450C780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3CDB50-BBD8-ED46-B522-3CEF277B7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FC7DDFA-8ED0-BC4E-9358-F2A09F995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FA2CDF8-4DAD-AC49-8B0F-51CD65519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176AEAF-0618-A842-9C7F-62E197A20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51A986-EE69-E045-8531-78778137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998-BAD5-9D4D-9E67-E65D4F6DC29F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692035D-2FD0-D740-B53D-311F08ED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BAC90A7-C2FC-AF49-9A70-52907371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930C-305F-EC40-9933-C5F9A0B06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85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DA38DA-F62E-4B43-9B46-950F7CBC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786D81-A982-DE4C-A01D-48BF1FB4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998-BAD5-9D4D-9E67-E65D4F6DC29F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F39D9CC-AC99-814E-8FDE-C40B1374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3372E2C-56FE-A142-A850-E299E81C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930C-305F-EC40-9933-C5F9A0B06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03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9849E32-7289-A04E-8964-A175EB8BD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998-BAD5-9D4D-9E67-E65D4F6DC29F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5513427-B08E-AF4D-8E9B-C899FE5A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1C7D96-02A6-E846-BD4C-0F717F77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930C-305F-EC40-9933-C5F9A0B06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88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1DC6A-2484-334D-B4EA-1E6A5BF3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2778C0-151E-604C-A9FF-5BC6F490B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580687-A67E-6E40-9AF5-50D8EAAA1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7AE45E-7FF7-C74D-9CC6-7AC3ABF3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998-BAD5-9D4D-9E67-E65D4F6DC29F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5F239C-7AE1-C44E-AA28-7ED56EAEA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975C6E-6F7A-8F49-A823-A785E782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930C-305F-EC40-9933-C5F9A0B06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90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49A7E9-65A4-3A4D-BA22-4662CF03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AF3B4AB-D692-4A43-8651-2CBE93699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E69255-5AAD-E447-B4E4-2D5FB85EA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AEBF35-A012-2B4D-91F7-5F5BA3F6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998-BAD5-9D4D-9E67-E65D4F6DC29F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1B7577-423E-604B-B834-3E9EE6A9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56BE51-E9C9-1F41-AC3B-995A4B65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930C-305F-EC40-9933-C5F9A0B06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61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6884CD4-99C4-F94C-A3F5-76CD250B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D41B1D-877D-1344-9665-574DD1C4A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C657DA-FC26-0840-823B-69ADCDB53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998-BAD5-9D4D-9E67-E65D4F6DC29F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C762A5-3422-4E4F-9585-1EBAC40C4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610E00-7B24-7042-8854-9F395911B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7930C-305F-EC40-9933-C5F9A0B06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6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右矢印 12">
            <a:extLst>
              <a:ext uri="{FF2B5EF4-FFF2-40B4-BE49-F238E27FC236}">
                <a16:creationId xmlns:a16="http://schemas.microsoft.com/office/drawing/2014/main" id="{34861AAD-D3FC-F841-9770-4FECF53B6EEC}"/>
              </a:ext>
            </a:extLst>
          </p:cNvPr>
          <p:cNvSpPr/>
          <p:nvPr/>
        </p:nvSpPr>
        <p:spPr>
          <a:xfrm>
            <a:off x="2451428" y="1906672"/>
            <a:ext cx="4164227" cy="306592"/>
          </a:xfrm>
          <a:prstGeom prst="rightArrow">
            <a:avLst>
              <a:gd name="adj1" fmla="val 42592"/>
              <a:gd name="adj2" fmla="val 1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矢印 11">
            <a:extLst>
              <a:ext uri="{FF2B5EF4-FFF2-40B4-BE49-F238E27FC236}">
                <a16:creationId xmlns:a16="http://schemas.microsoft.com/office/drawing/2014/main" id="{F8656E05-FBAF-CD4D-9DE1-641534827EE3}"/>
              </a:ext>
            </a:extLst>
          </p:cNvPr>
          <p:cNvSpPr/>
          <p:nvPr/>
        </p:nvSpPr>
        <p:spPr>
          <a:xfrm>
            <a:off x="2451428" y="3393201"/>
            <a:ext cx="4164227" cy="391806"/>
          </a:xfrm>
          <a:prstGeom prst="leftArrow">
            <a:avLst>
              <a:gd name="adj1" fmla="val 31077"/>
              <a:gd name="adj2" fmla="val 1004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上矢印 10">
            <a:extLst>
              <a:ext uri="{FF2B5EF4-FFF2-40B4-BE49-F238E27FC236}">
                <a16:creationId xmlns:a16="http://schemas.microsoft.com/office/drawing/2014/main" id="{6E80B78C-559E-E24B-8A69-924C78BC156B}"/>
              </a:ext>
            </a:extLst>
          </p:cNvPr>
          <p:cNvSpPr/>
          <p:nvPr/>
        </p:nvSpPr>
        <p:spPr>
          <a:xfrm>
            <a:off x="3539354" y="864972"/>
            <a:ext cx="365380" cy="3840036"/>
          </a:xfrm>
          <a:prstGeom prst="upArrow">
            <a:avLst>
              <a:gd name="adj1" fmla="val 31262"/>
              <a:gd name="adj2" fmla="val 8393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>
            <a:extLst>
              <a:ext uri="{FF2B5EF4-FFF2-40B4-BE49-F238E27FC236}">
                <a16:creationId xmlns:a16="http://schemas.microsoft.com/office/drawing/2014/main" id="{3C0F3DA9-3FCB-B44C-83DB-B6A6427C89E4}"/>
              </a:ext>
            </a:extLst>
          </p:cNvPr>
          <p:cNvSpPr/>
          <p:nvPr/>
        </p:nvSpPr>
        <p:spPr>
          <a:xfrm>
            <a:off x="5306877" y="864972"/>
            <a:ext cx="383015" cy="3840036"/>
          </a:xfrm>
          <a:prstGeom prst="downArrow">
            <a:avLst>
              <a:gd name="adj1" fmla="val 22222"/>
              <a:gd name="adj2" fmla="val 9166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4E69C263-2570-F148-81FB-AAE57355020A}"/>
              </a:ext>
            </a:extLst>
          </p:cNvPr>
          <p:cNvSpPr/>
          <p:nvPr/>
        </p:nvSpPr>
        <p:spPr>
          <a:xfrm>
            <a:off x="3174715" y="1510301"/>
            <a:ext cx="1099335" cy="10993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lock1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EA16B3A7-3238-D241-A20B-8A3DCE767EC0}"/>
              </a:ext>
            </a:extLst>
          </p:cNvPr>
          <p:cNvSpPr/>
          <p:nvPr/>
        </p:nvSpPr>
        <p:spPr>
          <a:xfrm>
            <a:off x="4948718" y="3039437"/>
            <a:ext cx="1099335" cy="10993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lock4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67AFD3F1-BA8D-7941-9E76-999CC9AFAC86}"/>
              </a:ext>
            </a:extLst>
          </p:cNvPr>
          <p:cNvSpPr/>
          <p:nvPr/>
        </p:nvSpPr>
        <p:spPr>
          <a:xfrm>
            <a:off x="4948718" y="1510301"/>
            <a:ext cx="1099335" cy="10993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lock2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8C873237-72A9-B440-91B0-98BE61234CD7}"/>
              </a:ext>
            </a:extLst>
          </p:cNvPr>
          <p:cNvSpPr/>
          <p:nvPr/>
        </p:nvSpPr>
        <p:spPr>
          <a:xfrm>
            <a:off x="3174715" y="3039438"/>
            <a:ext cx="1099335" cy="10993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lock3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9F0AC59-0FB5-0742-9469-A376E272C45C}"/>
              </a:ext>
            </a:extLst>
          </p:cNvPr>
          <p:cNvSpPr txBox="1"/>
          <p:nvPr/>
        </p:nvSpPr>
        <p:spPr>
          <a:xfrm>
            <a:off x="6177450" y="2431047"/>
            <a:ext cx="1272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>
                <a:latin typeface="Meiryo" panose="020B0604030504040204" pitchFamily="34" charset="-128"/>
                <a:ea typeface="Meiryo" panose="020B0604030504040204" pitchFamily="34" charset="-128"/>
              </a:rPr>
              <a:t>East</a:t>
            </a:r>
            <a:endParaRPr kumimoji="1" lang="ja-JP" altLang="en-US" sz="40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A9FC0BB-2604-E949-B9F3-8AD2D82F5E04}"/>
              </a:ext>
            </a:extLst>
          </p:cNvPr>
          <p:cNvSpPr txBox="1"/>
          <p:nvPr/>
        </p:nvSpPr>
        <p:spPr>
          <a:xfrm>
            <a:off x="3886034" y="510204"/>
            <a:ext cx="1455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N</a:t>
            </a:r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orth</a:t>
            </a:r>
            <a:endParaRPr kumimoji="1" lang="ja-JP" altLang="en-US" sz="3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80E8541-3214-5547-A229-4C5551EF8290}"/>
              </a:ext>
            </a:extLst>
          </p:cNvPr>
          <p:cNvSpPr txBox="1"/>
          <p:nvPr/>
        </p:nvSpPr>
        <p:spPr>
          <a:xfrm>
            <a:off x="1703470" y="2431047"/>
            <a:ext cx="1466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Meiryo" panose="020B0604030504040204" pitchFamily="34" charset="-128"/>
                <a:ea typeface="Meiryo" panose="020B0604030504040204" pitchFamily="34" charset="-128"/>
              </a:rPr>
              <a:t>West</a:t>
            </a:r>
            <a:endParaRPr kumimoji="1" lang="ja-JP" altLang="en-US" sz="40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82D94A2-9E55-074A-AF2D-F335878E5DF9}"/>
              </a:ext>
            </a:extLst>
          </p:cNvPr>
          <p:cNvSpPr txBox="1"/>
          <p:nvPr/>
        </p:nvSpPr>
        <p:spPr>
          <a:xfrm>
            <a:off x="3886034" y="4533319"/>
            <a:ext cx="1420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latin typeface="Meiryo" panose="020B0604030504040204" pitchFamily="34" charset="-128"/>
                <a:ea typeface="Meiryo" panose="020B0604030504040204" pitchFamily="34" charset="-128"/>
              </a:rPr>
              <a:t>South</a:t>
            </a:r>
            <a:endParaRPr kumimoji="1" lang="ja-JP" altLang="en-US" sz="3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8174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</Words>
  <Application>Microsoft Macintosh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3</cp:revision>
  <dcterms:created xsi:type="dcterms:W3CDTF">2019-02-06T22:18:12Z</dcterms:created>
  <dcterms:modified xsi:type="dcterms:W3CDTF">2019-02-06T22:41:42Z</dcterms:modified>
</cp:coreProperties>
</file>