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9"/>
  </p:normalViewPr>
  <p:slideViewPr>
    <p:cSldViewPr snapToGrid="0" snapToObjects="1">
      <p:cViewPr varScale="1">
        <p:scale>
          <a:sx n="139" d="100"/>
          <a:sy n="139" d="100"/>
        </p:scale>
        <p:origin x="16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58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35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45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997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40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99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97056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13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582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982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64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401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3E09EC11-27C0-8842-AC1B-2EBBF3D86C37}" type="datetimeFigureOut">
              <a:rPr lang="ja-JP" altLang="en-US" smtClean="0"/>
              <a:pPr/>
              <a:t>2019/2/12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77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F1451-5725-1447-9409-842BE6A86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" y="420624"/>
            <a:ext cx="8202168" cy="3089339"/>
          </a:xfrm>
        </p:spPr>
        <p:txBody>
          <a:bodyPr>
            <a:normAutofit/>
          </a:bodyPr>
          <a:lstStyle/>
          <a:p>
            <a:r>
              <a:rPr lang="en" altLang="ja-JP" sz="3600" dirty="0"/>
              <a:t>UPPAAL</a:t>
            </a:r>
            <a:r>
              <a:rPr lang="ja-JP" altLang="en-US" sz="3600"/>
              <a:t>を用いた自動運転車の</a:t>
            </a:r>
            <a:br>
              <a:rPr lang="en-US" altLang="ja-JP" sz="3600" dirty="0"/>
            </a:br>
            <a:r>
              <a:rPr lang="ja-JP" altLang="en-US" sz="3600"/>
              <a:t>群制御アルゴリズムのモデル化と検証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8B4542-AC5A-D848-9494-931B83EA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/>
              <a:t>情報システム工学講座</a:t>
            </a:r>
            <a:endParaRPr lang="en-US" altLang="ja-JP" dirty="0"/>
          </a:p>
          <a:p>
            <a:pPr algn="r"/>
            <a:r>
              <a:rPr kumimoji="1" lang="ja-JP" altLang="en-US"/>
              <a:t>中村研究室</a:t>
            </a:r>
            <a:endParaRPr kumimoji="1" lang="en-US" altLang="ja-JP" dirty="0"/>
          </a:p>
          <a:p>
            <a:pPr algn="r"/>
            <a:r>
              <a:rPr lang="en-US" altLang="ja-JP" dirty="0"/>
              <a:t>1515024</a:t>
            </a:r>
          </a:p>
          <a:p>
            <a:pPr algn="r"/>
            <a:r>
              <a:rPr lang="ja-JP" altLang="en-US"/>
              <a:t>佐原優衣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3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605F3-9AD1-A54E-9DF5-A7B33E6A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5CC5C-9333-7F43-94FA-A5BB21D3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  <a:r>
              <a:rPr lang="ja-JP" altLang="en-US"/>
              <a:t>と目的</a:t>
            </a:r>
            <a:endParaRPr lang="en-US" altLang="ja-JP" dirty="0"/>
          </a:p>
          <a:p>
            <a:r>
              <a:rPr kumimoji="1" lang="ja-JP" altLang="en-US"/>
              <a:t>モデル検査</a:t>
            </a:r>
            <a:endParaRPr kumimoji="1" lang="en-US" altLang="ja-JP" dirty="0"/>
          </a:p>
          <a:p>
            <a:r>
              <a:rPr lang="ja-JP" altLang="en-US"/>
              <a:t>モデル検査ツール</a:t>
            </a:r>
            <a:r>
              <a:rPr lang="en-US" altLang="ja-JP" dirty="0"/>
              <a:t>UPPAAL</a:t>
            </a:r>
          </a:p>
          <a:p>
            <a:r>
              <a:rPr lang="ja-JP" altLang="en-US"/>
              <a:t>進行方向を固定しない交差点</a:t>
            </a:r>
            <a:endParaRPr lang="en-US" altLang="ja-JP" dirty="0"/>
          </a:p>
          <a:p>
            <a:r>
              <a:rPr lang="ja-JP" altLang="en-US"/>
              <a:t>進行方向を固定した交差点</a:t>
            </a:r>
            <a:endParaRPr lang="en-US" altLang="ja-JP" dirty="0"/>
          </a:p>
          <a:p>
            <a:r>
              <a:rPr lang="ja-JP" altLang="en-US"/>
              <a:t>時間制約の検証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126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CDFA7-2884-3847-8CF6-34BD9BE0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研究背景と目的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8FAD65-8227-CC40-9726-8B174208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3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40435-6E27-2341-AD1C-9530044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モデル検査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DB378-C79B-BE40-89C8-4FA5DAC4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2480D-F8AA-7240-9920-1AE48955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モデル検査ツール</a:t>
            </a:r>
            <a:r>
              <a:rPr kumimoji="1" lang="en-US" altLang="ja-JP" dirty="0"/>
              <a:t>UPPAAL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49345-E6C3-BC42-B7F6-B929EBA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9B197-3F91-E44D-B8C2-6B737C2C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進行方向を固定しない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52C5F-1321-0248-9E6D-8731D9B0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42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73D1B-E129-2542-B68B-D1BD8B9E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進行方向を固定した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942B5-F6F5-6548-B656-68DE0FBA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72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C9A5E-B4F2-A54F-96EA-A5DDD2DD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時間制約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CCB7A-F3C2-F34D-BFCF-541550AC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8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65</Words>
  <Application>Microsoft Macintosh PowerPoint</Application>
  <PresentationFormat>画面に合わせる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 Regular</vt:lpstr>
      <vt:lpstr>Meiryo</vt:lpstr>
      <vt:lpstr>Meiryo</vt:lpstr>
      <vt:lpstr>Arial</vt:lpstr>
      <vt:lpstr>Office テーマ</vt:lpstr>
      <vt:lpstr>UPPAALを用いた自動運転車の 群制御アルゴリズムのモデル化と検証</vt:lpstr>
      <vt:lpstr>概要</vt:lpstr>
      <vt:lpstr>研究背景と目的</vt:lpstr>
      <vt:lpstr>モデル検査</vt:lpstr>
      <vt:lpstr>モデル検査ツールUPPAAL</vt:lpstr>
      <vt:lpstr>進行方向を固定しない</vt:lpstr>
      <vt:lpstr>進行方向を固定した</vt:lpstr>
      <vt:lpstr>時間制約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</cp:revision>
  <dcterms:created xsi:type="dcterms:W3CDTF">2019-02-12T08:19:39Z</dcterms:created>
  <dcterms:modified xsi:type="dcterms:W3CDTF">2019-02-12T09:21:43Z</dcterms:modified>
</cp:coreProperties>
</file>