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81052-EDED-D84A-9D6F-9BFDDE880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F48B74-A170-8E4F-A8F2-8BFBC1832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73035-1556-2D48-9B97-1EBE726F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779C73-FF9A-9B4C-9033-DD1FE93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80C491-B9D6-0D40-96ED-3F278A9A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3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EA12F-5396-CF41-B5EA-DE3FD83B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6E24BF-9A5A-7944-95BC-2D7A25AD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971308-F50F-6C42-A305-FA86E5FA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BBFB2-FEB6-BA4C-96B4-A76C582A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D9BDD-504F-6943-B755-FD6AB89E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C6821A-A83E-7947-9678-7444AFDA1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44B24E-C1B5-7248-866B-727EB0F0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6A4F5-8F05-C440-B31B-9CBFCBF4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B537A-1485-974E-9467-DF636C1D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1394F6-12BD-FC42-9FE9-D1B8FAE5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22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DC273-EFD2-3844-AB64-BE01569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99CC3-BD5E-D64B-9526-7DE01A49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D39E6F-6A58-3E46-BE86-5FA119A0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27033-EB53-7941-B2B3-E3F7DED4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970E4-CA62-D846-941A-B835BD8D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0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4CF16-F43D-464B-804C-40F7435E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952756-DB34-4B42-8F24-1E8455E8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0CDB24-8D2E-2E45-84B7-D90E8D5E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1C939-0415-FC49-9D8E-C0EF583A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20821-DF80-5A45-99A8-028C02A2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F0A42-EAD7-9341-B482-DDC02E6C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D6804-F3E4-7942-8061-8A060A380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5A44D5-F9BF-B746-A745-EB9E08E8F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B1952-ECBC-8B43-A18C-C75A7562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5E0C0C-3498-1441-BDF1-8D6A0EC3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6F3C20-254C-1641-A033-F3A1B7E7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3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8CD8F-5139-B54E-A693-3B45F038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ED8986-DE28-834F-9549-C38DCBEC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48C86D-28DD-D242-AB4F-89F98C50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99F05B-AB24-3E46-B419-7CA2902A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FF3D25-702E-AE40-8DEB-572BE0396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ED35FC-4A26-8749-9EC2-84BC77A4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3556D5-24A8-974A-A47C-19560DA1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724FBA-AD25-1044-8117-6F49011F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1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11529-F2BA-FA4B-97ED-C29341BD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96BDAF-9E17-6440-94C7-E72D27A9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5E16DA-A870-1144-87A6-7A9813A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112636-C774-6D41-94EC-AE3C5EEE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0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F9873F-2512-0C45-9917-7D549CAD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B337E3-41F5-FC4D-A730-2192DB32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37F1C-1BEB-A143-B7E0-C11878EB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000C3-E34D-6744-80BA-76148E65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715AB-BF29-C345-AAB8-4A0A04D2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ABFE6D-73C1-AF4D-93DA-4F775B0A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1078FD-B53F-0643-8A9E-8524EBFE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7F937-B995-464D-8BA1-F4F8FA04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019B0A-3A99-B343-A6DE-5B15D425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E0622-A2B0-BA4B-B969-57E48991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1A0DDE-2801-A747-A863-1A4FE7269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C8FB85-664A-4A43-B8BA-0A16C2E8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EE1EE2-DA01-E94B-BE11-C13C5960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789AB-C106-9444-9116-6D20CEAE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471782-AFC9-364B-9F3C-9FD10BD2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8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D4ECF7-8547-4544-BC81-085AD9E1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9349A2-394A-7D49-B6CA-9E09B3998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8F3810-A9F7-7947-8D82-FBE01598D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D174-7D81-164E-B138-D1FBAD02F347}" type="datetimeFigureOut">
              <a:rPr kumimoji="1" lang="ja-JP" altLang="en-US" smtClean="0"/>
              <a:t>2019/1/25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BE248-E1DA-034F-AE1B-E23B06347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3318EF-0AFD-E442-99F1-B411C80A8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9581-9C4E-0245-A59F-2005FC4A6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矢印 4">
            <a:extLst>
              <a:ext uri="{FF2B5EF4-FFF2-40B4-BE49-F238E27FC236}">
                <a16:creationId xmlns:a16="http://schemas.microsoft.com/office/drawing/2014/main" id="{DC4A354B-CEB9-AE4F-A050-F3138226718F}"/>
              </a:ext>
            </a:extLst>
          </p:cNvPr>
          <p:cNvSpPr/>
          <p:nvPr/>
        </p:nvSpPr>
        <p:spPr>
          <a:xfrm>
            <a:off x="606175" y="2455524"/>
            <a:ext cx="11486508" cy="976045"/>
          </a:xfrm>
          <a:prstGeom prst="rightArrow">
            <a:avLst>
              <a:gd name="adj1" fmla="val 50000"/>
              <a:gd name="adj2" fmla="val 1194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雲形吹き出し 3">
            <a:extLst>
              <a:ext uri="{FF2B5EF4-FFF2-40B4-BE49-F238E27FC236}">
                <a16:creationId xmlns:a16="http://schemas.microsoft.com/office/drawing/2014/main" id="{FD24943C-3756-B749-8A2E-5FEEBB0588A3}"/>
              </a:ext>
            </a:extLst>
          </p:cNvPr>
          <p:cNvSpPr/>
          <p:nvPr/>
        </p:nvSpPr>
        <p:spPr>
          <a:xfrm>
            <a:off x="1243173" y="2424703"/>
            <a:ext cx="1140431" cy="1006866"/>
          </a:xfrm>
          <a:prstGeom prst="cloudCallout">
            <a:avLst>
              <a:gd name="adj1" fmla="val -22455"/>
              <a:gd name="adj2" fmla="val 533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要求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A3BD56-9C91-D049-BAFC-0E9FE4CB53AE}"/>
              </a:ext>
            </a:extLst>
          </p:cNvPr>
          <p:cNvSpPr txBox="1"/>
          <p:nvPr/>
        </p:nvSpPr>
        <p:spPr>
          <a:xfrm>
            <a:off x="2460660" y="2763749"/>
            <a:ext cx="111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要求分析</a:t>
            </a:r>
          </a:p>
        </p:txBody>
      </p:sp>
      <p:sp>
        <p:nvSpPr>
          <p:cNvPr id="7" name="メモ 6">
            <a:extLst>
              <a:ext uri="{FF2B5EF4-FFF2-40B4-BE49-F238E27FC236}">
                <a16:creationId xmlns:a16="http://schemas.microsoft.com/office/drawing/2014/main" id="{0B5318A6-F5D3-9C4B-A7AD-AE1C7AAB5796}"/>
              </a:ext>
            </a:extLst>
          </p:cNvPr>
          <p:cNvSpPr/>
          <p:nvPr/>
        </p:nvSpPr>
        <p:spPr>
          <a:xfrm>
            <a:off x="3629346" y="1838001"/>
            <a:ext cx="626724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機能仕様</a:t>
            </a:r>
          </a:p>
        </p:txBody>
      </p:sp>
      <p:sp>
        <p:nvSpPr>
          <p:cNvPr id="8" name="メモ 7">
            <a:extLst>
              <a:ext uri="{FF2B5EF4-FFF2-40B4-BE49-F238E27FC236}">
                <a16:creationId xmlns:a16="http://schemas.microsoft.com/office/drawing/2014/main" id="{3B13E7C5-9227-9343-8DC8-F560AFF36B79}"/>
              </a:ext>
            </a:extLst>
          </p:cNvPr>
          <p:cNvSpPr/>
          <p:nvPr/>
        </p:nvSpPr>
        <p:spPr>
          <a:xfrm>
            <a:off x="3786027" y="2506357"/>
            <a:ext cx="626724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I/F</a:t>
            </a:r>
            <a:r>
              <a:rPr kumimoji="1" lang="ja-JP" altLang="en-US" sz="1600">
                <a:solidFill>
                  <a:schemeClr val="tx1"/>
                </a:solidFill>
              </a:rPr>
              <a:t>仕様</a:t>
            </a:r>
          </a:p>
        </p:txBody>
      </p:sp>
      <p:sp>
        <p:nvSpPr>
          <p:cNvPr id="9" name="メモ 8">
            <a:extLst>
              <a:ext uri="{FF2B5EF4-FFF2-40B4-BE49-F238E27FC236}">
                <a16:creationId xmlns:a16="http://schemas.microsoft.com/office/drawing/2014/main" id="{58E31356-D877-FD4B-8411-FB044345F31B}"/>
              </a:ext>
            </a:extLst>
          </p:cNvPr>
          <p:cNvSpPr/>
          <p:nvPr/>
        </p:nvSpPr>
        <p:spPr>
          <a:xfrm>
            <a:off x="3991510" y="3205537"/>
            <a:ext cx="626724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設計規約</a:t>
            </a:r>
          </a:p>
        </p:txBody>
      </p:sp>
      <p:sp>
        <p:nvSpPr>
          <p:cNvPr id="10" name="メモ 9">
            <a:extLst>
              <a:ext uri="{FF2B5EF4-FFF2-40B4-BE49-F238E27FC236}">
                <a16:creationId xmlns:a16="http://schemas.microsoft.com/office/drawing/2014/main" id="{B852CBF2-3FBA-0847-B410-7C5382CAE6B9}"/>
              </a:ext>
            </a:extLst>
          </p:cNvPr>
          <p:cNvSpPr/>
          <p:nvPr/>
        </p:nvSpPr>
        <p:spPr>
          <a:xfrm>
            <a:off x="6036067" y="1838538"/>
            <a:ext cx="626724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>
                <a:solidFill>
                  <a:sysClr val="windowText" lastClr="000000"/>
                </a:solidFill>
              </a:rPr>
              <a:t>設計書</a:t>
            </a:r>
          </a:p>
        </p:txBody>
      </p:sp>
      <p:sp>
        <p:nvSpPr>
          <p:cNvPr id="13" name="メモ 12">
            <a:extLst>
              <a:ext uri="{FF2B5EF4-FFF2-40B4-BE49-F238E27FC236}">
                <a16:creationId xmlns:a16="http://schemas.microsoft.com/office/drawing/2014/main" id="{0BA5B135-4EF5-A647-BD9A-2CCD506F339A}"/>
              </a:ext>
            </a:extLst>
          </p:cNvPr>
          <p:cNvSpPr/>
          <p:nvPr/>
        </p:nvSpPr>
        <p:spPr>
          <a:xfrm>
            <a:off x="8198778" y="1838001"/>
            <a:ext cx="919536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プログラム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82BB13-2581-4944-916F-2A8743931F66}"/>
              </a:ext>
            </a:extLst>
          </p:cNvPr>
          <p:cNvSpPr txBox="1"/>
          <p:nvPr/>
        </p:nvSpPr>
        <p:spPr>
          <a:xfrm>
            <a:off x="4936733" y="2763749"/>
            <a:ext cx="6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設計</a:t>
            </a:r>
          </a:p>
        </p:txBody>
      </p:sp>
      <p:sp>
        <p:nvSpPr>
          <p:cNvPr id="17" name="メモ 16">
            <a:extLst>
              <a:ext uri="{FF2B5EF4-FFF2-40B4-BE49-F238E27FC236}">
                <a16:creationId xmlns:a16="http://schemas.microsoft.com/office/drawing/2014/main" id="{A29EC701-65F6-AC4A-89D3-45CC9C527F34}"/>
              </a:ext>
            </a:extLst>
          </p:cNvPr>
          <p:cNvSpPr/>
          <p:nvPr/>
        </p:nvSpPr>
        <p:spPr>
          <a:xfrm>
            <a:off x="8355459" y="2506355"/>
            <a:ext cx="919536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プログラム</a:t>
            </a:r>
          </a:p>
        </p:txBody>
      </p:sp>
      <p:sp>
        <p:nvSpPr>
          <p:cNvPr id="18" name="メモ 17">
            <a:extLst>
              <a:ext uri="{FF2B5EF4-FFF2-40B4-BE49-F238E27FC236}">
                <a16:creationId xmlns:a16="http://schemas.microsoft.com/office/drawing/2014/main" id="{6CB68CE4-C14A-B449-8CC8-40B055704E55}"/>
              </a:ext>
            </a:extLst>
          </p:cNvPr>
          <p:cNvSpPr/>
          <p:nvPr/>
        </p:nvSpPr>
        <p:spPr>
          <a:xfrm>
            <a:off x="8560942" y="3205000"/>
            <a:ext cx="919536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プログラム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D124DE-BFF9-2B41-A8AA-1C93308B72D5}"/>
              </a:ext>
            </a:extLst>
          </p:cNvPr>
          <p:cNvSpPr txBox="1"/>
          <p:nvPr/>
        </p:nvSpPr>
        <p:spPr>
          <a:xfrm>
            <a:off x="7243281" y="27637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実装</a:t>
            </a:r>
          </a:p>
        </p:txBody>
      </p:sp>
      <p:sp>
        <p:nvSpPr>
          <p:cNvPr id="20" name="メモ 19">
            <a:extLst>
              <a:ext uri="{FF2B5EF4-FFF2-40B4-BE49-F238E27FC236}">
                <a16:creationId xmlns:a16="http://schemas.microsoft.com/office/drawing/2014/main" id="{E07E8C46-DA42-FE44-A838-A099AC036A36}"/>
              </a:ext>
            </a:extLst>
          </p:cNvPr>
          <p:cNvSpPr/>
          <p:nvPr/>
        </p:nvSpPr>
        <p:spPr>
          <a:xfrm>
            <a:off x="6154221" y="2506354"/>
            <a:ext cx="626724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>
                <a:solidFill>
                  <a:sysClr val="windowText" lastClr="000000"/>
                </a:solidFill>
              </a:rPr>
              <a:t>設計書</a:t>
            </a:r>
          </a:p>
        </p:txBody>
      </p:sp>
      <p:sp>
        <p:nvSpPr>
          <p:cNvPr id="21" name="メモ 20">
            <a:extLst>
              <a:ext uri="{FF2B5EF4-FFF2-40B4-BE49-F238E27FC236}">
                <a16:creationId xmlns:a16="http://schemas.microsoft.com/office/drawing/2014/main" id="{6A0CF918-C1DA-3645-B4F2-EB1BF30A2968}"/>
              </a:ext>
            </a:extLst>
          </p:cNvPr>
          <p:cNvSpPr/>
          <p:nvPr/>
        </p:nvSpPr>
        <p:spPr>
          <a:xfrm>
            <a:off x="6321177" y="3205000"/>
            <a:ext cx="626724" cy="75001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>
                <a:solidFill>
                  <a:sysClr val="windowText" lastClr="000000"/>
                </a:solidFill>
              </a:rPr>
              <a:t>設計書</a:t>
            </a:r>
          </a:p>
        </p:txBody>
      </p:sp>
      <p:sp>
        <p:nvSpPr>
          <p:cNvPr id="23" name="下矢印吹き出し 22">
            <a:extLst>
              <a:ext uri="{FF2B5EF4-FFF2-40B4-BE49-F238E27FC236}">
                <a16:creationId xmlns:a16="http://schemas.microsoft.com/office/drawing/2014/main" id="{5A9A5C22-83A5-CF41-B48E-595B6FC9618F}"/>
              </a:ext>
            </a:extLst>
          </p:cNvPr>
          <p:cNvSpPr/>
          <p:nvPr/>
        </p:nvSpPr>
        <p:spPr>
          <a:xfrm>
            <a:off x="3932433" y="897917"/>
            <a:ext cx="2535150" cy="838416"/>
          </a:xfrm>
          <a:prstGeom prst="downArrowCallout">
            <a:avLst>
              <a:gd name="adj1" fmla="val 76112"/>
              <a:gd name="adj2" fmla="val 71667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設計レビュー</a:t>
            </a:r>
          </a:p>
        </p:txBody>
      </p:sp>
      <p:sp>
        <p:nvSpPr>
          <p:cNvPr id="24" name="下矢印吹き出し 23">
            <a:extLst>
              <a:ext uri="{FF2B5EF4-FFF2-40B4-BE49-F238E27FC236}">
                <a16:creationId xmlns:a16="http://schemas.microsoft.com/office/drawing/2014/main" id="{EE33FAC0-1D87-D348-8AB0-93A5D3EAE820}"/>
              </a:ext>
            </a:extLst>
          </p:cNvPr>
          <p:cNvSpPr/>
          <p:nvPr/>
        </p:nvSpPr>
        <p:spPr>
          <a:xfrm>
            <a:off x="7696627" y="897917"/>
            <a:ext cx="1783851" cy="838416"/>
          </a:xfrm>
          <a:prstGeom prst="downArrowCallout">
            <a:avLst>
              <a:gd name="adj1" fmla="val 67223"/>
              <a:gd name="adj2" fmla="val 62778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コード</a:t>
            </a:r>
            <a:r>
              <a:rPr kumimoji="1" lang="ja-JP" altLang="en-US">
                <a:solidFill>
                  <a:schemeClr val="tx1"/>
                </a:solidFill>
              </a:rPr>
              <a:t>レビュー</a:t>
            </a:r>
          </a:p>
        </p:txBody>
      </p:sp>
      <p:sp>
        <p:nvSpPr>
          <p:cNvPr id="25" name="下矢印吹き出し 24">
            <a:extLst>
              <a:ext uri="{FF2B5EF4-FFF2-40B4-BE49-F238E27FC236}">
                <a16:creationId xmlns:a16="http://schemas.microsoft.com/office/drawing/2014/main" id="{A600FDE2-2194-DE4C-8436-80DD01E50613}"/>
              </a:ext>
            </a:extLst>
          </p:cNvPr>
          <p:cNvSpPr/>
          <p:nvPr/>
        </p:nvSpPr>
        <p:spPr>
          <a:xfrm>
            <a:off x="9832369" y="897917"/>
            <a:ext cx="1345914" cy="838416"/>
          </a:xfrm>
          <a:prstGeom prst="downArrowCallout">
            <a:avLst>
              <a:gd name="adj1" fmla="val 51668"/>
              <a:gd name="adj2" fmla="val 51667"/>
              <a:gd name="adj3" fmla="val 25000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テスト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上矢印吹き出し 25">
            <a:extLst>
              <a:ext uri="{FF2B5EF4-FFF2-40B4-BE49-F238E27FC236}">
                <a16:creationId xmlns:a16="http://schemas.microsoft.com/office/drawing/2014/main" id="{4A1FA986-2351-7143-BFAE-962F680BD795}"/>
              </a:ext>
            </a:extLst>
          </p:cNvPr>
          <p:cNvSpPr/>
          <p:nvPr/>
        </p:nvSpPr>
        <p:spPr>
          <a:xfrm>
            <a:off x="4412751" y="4335694"/>
            <a:ext cx="2079231" cy="1047964"/>
          </a:xfrm>
          <a:prstGeom prst="upArrowCallout">
            <a:avLst>
              <a:gd name="adj1" fmla="val 76282"/>
              <a:gd name="adj2" fmla="val 68590"/>
              <a:gd name="adj3" fmla="val 25000"/>
              <a:gd name="adj4" fmla="val 6226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設計モデル検査</a:t>
            </a:r>
          </a:p>
        </p:txBody>
      </p:sp>
      <p:sp>
        <p:nvSpPr>
          <p:cNvPr id="27" name="上矢印吹き出し 26">
            <a:extLst>
              <a:ext uri="{FF2B5EF4-FFF2-40B4-BE49-F238E27FC236}">
                <a16:creationId xmlns:a16="http://schemas.microsoft.com/office/drawing/2014/main" id="{26EB9284-734D-924A-846E-9FD8A9D03767}"/>
              </a:ext>
            </a:extLst>
          </p:cNvPr>
          <p:cNvSpPr/>
          <p:nvPr/>
        </p:nvSpPr>
        <p:spPr>
          <a:xfrm>
            <a:off x="7696628" y="4335694"/>
            <a:ext cx="2495336" cy="1047964"/>
          </a:xfrm>
          <a:prstGeom prst="upArrowCallout">
            <a:avLst>
              <a:gd name="adj1" fmla="val 76282"/>
              <a:gd name="adj2" fmla="val 68590"/>
              <a:gd name="adj3" fmla="val 25000"/>
              <a:gd name="adj4" fmla="val 6128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プログラム</a:t>
            </a:r>
            <a:r>
              <a:rPr kumimoji="1" lang="ja-JP" altLang="en-US">
                <a:solidFill>
                  <a:schemeClr val="tx1"/>
                </a:solidFill>
              </a:rPr>
              <a:t>モデル検査</a:t>
            </a:r>
          </a:p>
        </p:txBody>
      </p:sp>
    </p:spTree>
    <p:extLst>
      <p:ext uri="{BB962C8B-B14F-4D97-AF65-F5344CB8AC3E}">
        <p14:creationId xmlns:p14="http://schemas.microsoft.com/office/powerpoint/2010/main" val="341794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</Words>
  <Application>Microsoft Macintosh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</cp:revision>
  <dcterms:created xsi:type="dcterms:W3CDTF">2019-01-25T08:56:14Z</dcterms:created>
  <dcterms:modified xsi:type="dcterms:W3CDTF">2019-01-25T10:31:13Z</dcterms:modified>
</cp:coreProperties>
</file>