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877F4-3B6E-B74C-8EF6-46493513E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2F92394-59F3-9B4C-A09E-E2931C090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A5BE6C-8754-9B4C-9E79-BACEC66A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E320-17C9-594B-8564-5E8215601C75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FD7C52-44EA-1B4A-BC06-B1547B9D9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40F6F1-84F7-8B4A-B8CA-501BE246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F237-90C8-C74F-BBDC-779C4B5F4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1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49EC45-4300-D842-AA9C-427C0A3F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718467-F0AC-8447-AE35-A1118C8D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9E30E5-3AED-D449-B986-3375CB1ED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E320-17C9-594B-8564-5E8215601C75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FAB67F-2873-6A43-8497-45455EC3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5A0506-258A-3245-AC25-39C420A3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F237-90C8-C74F-BBDC-779C4B5F4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1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6AC721B-69CA-1149-915A-21CC7DF0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94C74E-2D4F-8848-AD07-D9DDC1EA9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FDD7A8-D361-4547-BADD-D2E4E4264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E320-17C9-594B-8564-5E8215601C75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3AF177-C3D9-7D4E-B3E7-5A319B947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CC405C-C683-6544-AFF2-637532D8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F237-90C8-C74F-BBDC-779C4B5F4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82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C4DD6-ADE1-8749-9FF8-D105F1FD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FCFDD2-4EE5-3649-BF1D-A2921E868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A877A2-D45E-8D47-B2BA-91CDF75A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E320-17C9-594B-8564-5E8215601C75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D33AB3-7FD5-4C41-94B4-4629FB01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44B8D2-4A33-8747-B75C-113E29A2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F237-90C8-C74F-BBDC-779C4B5F4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4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DCBF3F-4A0C-D741-B77E-0AB8DA6D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DD4374-8002-C147-A823-A98E35B4A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9DEA0E-9C59-D84D-85DD-68ACE38F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E320-17C9-594B-8564-5E8215601C75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3C16BC-D995-3140-8CE9-09D09FDE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1D339C-4D21-9541-9531-1B6D81EB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F237-90C8-C74F-BBDC-779C4B5F4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76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9A502B-79D1-1846-A6B7-24DDEEA2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DE472F-634D-C541-B028-9923CA69A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CCB7B0-AF9D-BC4A-BD03-BB80E59A9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494020-9340-E349-A05C-A1D35D42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E320-17C9-594B-8564-5E8215601C75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12944D-2E4F-2246-873F-E44A3D332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AD98B3-886B-4642-891C-EAE100F9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F237-90C8-C74F-BBDC-779C4B5F4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41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5BA2B0-14C8-2746-B524-FDEA3928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90DD78-8742-B14D-B23B-53FB8E52C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7269B3-3D32-5C4E-8669-01155FF8F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A130914-67C4-B341-A896-C84BA0086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A967438-D87B-414B-813C-AEE836BD6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22DD39F-C4AF-884D-879D-0C70C3F1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E320-17C9-594B-8564-5E8215601C75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EF25CB5-A822-1C4A-A8F3-91A7A357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7B03F78-81E1-B848-B824-22D05C0E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F237-90C8-C74F-BBDC-779C4B5F4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44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77F982-47B6-E241-8421-CA4412D2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C76A43D-D002-804B-B076-20C3F195E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E320-17C9-594B-8564-5E8215601C75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0DD8D7D-23FE-824C-BF9B-7AE9952B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26827E-722B-B54F-94E2-1E770CBF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F237-90C8-C74F-BBDC-779C4B5F4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73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4324B40-C3AA-8D4C-A406-9C59B81B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E320-17C9-594B-8564-5E8215601C75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8FCD0A0-1ED2-2640-A571-86A82FBB5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FE0D19-9B1E-524B-9209-FDB183D1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F237-90C8-C74F-BBDC-779C4B5F4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59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C94F9B-7959-9E40-AFA3-3F8305001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3BDCA-4125-3A4A-B6A5-E258F87CC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6129DB-D483-BA46-AB11-27C6B9C95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B6D973-A371-D54B-9C0E-99C0C89DA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E320-17C9-594B-8564-5E8215601C75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E40B32-D378-0345-861D-5F171730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D34392-52F5-3E41-8D44-29FCFE7A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F237-90C8-C74F-BBDC-779C4B5F4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64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3EE2EF-E315-6F4E-AB67-0EFBDD18E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C50E380-E87F-AD4F-BF9C-261EB7553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4B7038-F812-F24C-97F7-58562B38B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D997F4-DCEF-5444-846F-5FE6FB3D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E320-17C9-594B-8564-5E8215601C75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14594E-C476-BB45-BC46-2ADA9313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F89DD6-7A55-4F45-B642-9BA6AC8D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F237-90C8-C74F-BBDC-779C4B5F4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21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DC2E7C6-36B6-2647-8106-30A1C74F8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1A6FF6-1273-1F47-AD0A-FA757297C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3987BA-AA54-B64C-93D7-B1113D76D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3E320-17C9-594B-8564-5E8215601C75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E34CE1-CC87-664C-83E9-460EDE8B9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5A5957-F8FB-E046-8D90-9BC43060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CF237-90C8-C74F-BBDC-779C4B5F4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04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0535634-6CE9-6A47-89BF-0D1EA6B6D3BC}"/>
              </a:ext>
            </a:extLst>
          </p:cNvPr>
          <p:cNvSpPr/>
          <p:nvPr/>
        </p:nvSpPr>
        <p:spPr>
          <a:xfrm>
            <a:off x="1407560" y="801384"/>
            <a:ext cx="3595955" cy="158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システムの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ja-JP" altLang="en-US" sz="2400">
                <a:solidFill>
                  <a:schemeClr val="tx1"/>
                </a:solidFill>
              </a:rPr>
              <a:t>振る舞い設計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F4A5652-C78F-9D49-B94F-8E4B65D484E6}"/>
              </a:ext>
            </a:extLst>
          </p:cNvPr>
          <p:cNvSpPr/>
          <p:nvPr/>
        </p:nvSpPr>
        <p:spPr>
          <a:xfrm>
            <a:off x="1407560" y="3810000"/>
            <a:ext cx="3595955" cy="158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検証したい性質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2113C79-AF68-874F-9479-D885D32BD10E}"/>
              </a:ext>
            </a:extLst>
          </p:cNvPr>
          <p:cNvSpPr/>
          <p:nvPr/>
        </p:nvSpPr>
        <p:spPr>
          <a:xfrm>
            <a:off x="7272391" y="801384"/>
            <a:ext cx="3595955" cy="348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システムモデル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E8240C-7193-B947-8913-BF1860F84B7B}"/>
              </a:ext>
            </a:extLst>
          </p:cNvPr>
          <p:cNvSpPr/>
          <p:nvPr/>
        </p:nvSpPr>
        <p:spPr>
          <a:xfrm>
            <a:off x="7272391" y="3810000"/>
            <a:ext cx="3595955" cy="158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検証式</a:t>
            </a:r>
          </a:p>
        </p:txBody>
      </p:sp>
      <p:sp>
        <p:nvSpPr>
          <p:cNvPr id="8" name="右矢印 7">
            <a:extLst>
              <a:ext uri="{FF2B5EF4-FFF2-40B4-BE49-F238E27FC236}">
                <a16:creationId xmlns:a16="http://schemas.microsoft.com/office/drawing/2014/main" id="{E45FD317-8D38-B149-BC96-595FB9A46536}"/>
              </a:ext>
            </a:extLst>
          </p:cNvPr>
          <p:cNvSpPr/>
          <p:nvPr/>
        </p:nvSpPr>
        <p:spPr>
          <a:xfrm>
            <a:off x="5228690" y="1149421"/>
            <a:ext cx="1818526" cy="88614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モデル化</a:t>
            </a: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A0FFE34E-833B-F941-A820-D49A4D4A1BE1}"/>
              </a:ext>
            </a:extLst>
          </p:cNvPr>
          <p:cNvSpPr/>
          <p:nvPr/>
        </p:nvSpPr>
        <p:spPr>
          <a:xfrm>
            <a:off x="5228690" y="4068566"/>
            <a:ext cx="1818526" cy="106508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モデル化</a:t>
            </a:r>
          </a:p>
        </p:txBody>
      </p:sp>
      <p:sp>
        <p:nvSpPr>
          <p:cNvPr id="12" name="上矢印 11">
            <a:extLst>
              <a:ext uri="{FF2B5EF4-FFF2-40B4-BE49-F238E27FC236}">
                <a16:creationId xmlns:a16="http://schemas.microsoft.com/office/drawing/2014/main" id="{B54BDD77-902E-E141-93CC-7019AE069A7B}"/>
              </a:ext>
            </a:extLst>
          </p:cNvPr>
          <p:cNvSpPr/>
          <p:nvPr/>
        </p:nvSpPr>
        <p:spPr>
          <a:xfrm>
            <a:off x="2501757" y="2649875"/>
            <a:ext cx="1407560" cy="893853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検証</a:t>
            </a:r>
          </a:p>
        </p:txBody>
      </p:sp>
      <p:sp>
        <p:nvSpPr>
          <p:cNvPr id="13" name="上矢印 12">
            <a:extLst>
              <a:ext uri="{FF2B5EF4-FFF2-40B4-BE49-F238E27FC236}">
                <a16:creationId xmlns:a16="http://schemas.microsoft.com/office/drawing/2014/main" id="{A9BA4CF7-FCA2-934C-9872-26271A384288}"/>
              </a:ext>
            </a:extLst>
          </p:cNvPr>
          <p:cNvSpPr/>
          <p:nvPr/>
        </p:nvSpPr>
        <p:spPr>
          <a:xfrm>
            <a:off x="8366588" y="2649875"/>
            <a:ext cx="1407560" cy="893853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検査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41D0324-0BA7-D94E-8BA9-F3F693751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80" t="46404" r="4182" b="30487"/>
          <a:stretch/>
        </p:blipFill>
        <p:spPr>
          <a:xfrm>
            <a:off x="7272390" y="1276565"/>
            <a:ext cx="3595955" cy="7705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5970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</Words>
  <Application>Microsoft Macintosh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Nakamura</dc:creator>
  <cp:lastModifiedBy>Microsoft Office User</cp:lastModifiedBy>
  <cp:revision>4</cp:revision>
  <dcterms:created xsi:type="dcterms:W3CDTF">2018-12-25T05:49:47Z</dcterms:created>
  <dcterms:modified xsi:type="dcterms:W3CDTF">2019-01-25T11:04:49Z</dcterms:modified>
</cp:coreProperties>
</file>