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7"/>
    <p:restoredTop sz="94655"/>
  </p:normalViewPr>
  <p:slideViewPr>
    <p:cSldViewPr snapToGrid="0" snapToObjects="1">
      <p:cViewPr>
        <p:scale>
          <a:sx n="200" d="100"/>
          <a:sy n="200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7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4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03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91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70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90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21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51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13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6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4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8307-EB1B-4642-8BF2-B1E75E45477E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59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1911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413833" y="4707082"/>
            <a:ext cx="0" cy="2005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413833" y="4707082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657600" y="243147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10E312-77EE-E24E-B24F-B15AFD8B9921}"/>
              </a:ext>
            </a:extLst>
          </p:cNvPr>
          <p:cNvSpPr/>
          <p:nvPr/>
        </p:nvSpPr>
        <p:spPr>
          <a:xfrm>
            <a:off x="3657599" y="402128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44552483-9EF9-EB43-BF12-E93A43530491}"/>
              </a:ext>
            </a:extLst>
          </p:cNvPr>
          <p:cNvSpPr/>
          <p:nvPr/>
        </p:nvSpPr>
        <p:spPr>
          <a:xfrm>
            <a:off x="5491595" y="402128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54F4D4C8-C5BA-904C-8DEF-2CACFA7CDCC3}"/>
              </a:ext>
            </a:extLst>
          </p:cNvPr>
          <p:cNvSpPr/>
          <p:nvPr/>
        </p:nvSpPr>
        <p:spPr>
          <a:xfrm>
            <a:off x="5491594" y="243147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5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378316" y="4653972"/>
            <a:ext cx="0" cy="21901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146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378316" y="4669560"/>
            <a:ext cx="26964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14630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下矢印 1">
            <a:extLst>
              <a:ext uri="{FF2B5EF4-FFF2-40B4-BE49-F238E27FC236}">
                <a16:creationId xmlns:a16="http://schemas.microsoft.com/office/drawing/2014/main" id="{C6F3130C-92B5-7C47-B007-D04507B34496}"/>
              </a:ext>
            </a:extLst>
          </p:cNvPr>
          <p:cNvSpPr/>
          <p:nvPr/>
        </p:nvSpPr>
        <p:spPr>
          <a:xfrm>
            <a:off x="3943385" y="394854"/>
            <a:ext cx="301337" cy="6068291"/>
          </a:xfrm>
          <a:prstGeom prst="downArrow">
            <a:avLst>
              <a:gd name="adj1" fmla="val 50000"/>
              <a:gd name="adj2" fmla="val 118965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曲折矢印 12">
            <a:extLst>
              <a:ext uri="{FF2B5EF4-FFF2-40B4-BE49-F238E27FC236}">
                <a16:creationId xmlns:a16="http://schemas.microsoft.com/office/drawing/2014/main" id="{255774C0-9A63-9D48-9F02-D803882B6E77}"/>
              </a:ext>
            </a:extLst>
          </p:cNvPr>
          <p:cNvSpPr/>
          <p:nvPr/>
        </p:nvSpPr>
        <p:spPr>
          <a:xfrm rot="10800000">
            <a:off x="1210132" y="398317"/>
            <a:ext cx="2750138" cy="2909455"/>
          </a:xfrm>
          <a:prstGeom prst="bentArrow">
            <a:avLst>
              <a:gd name="adj1" fmla="val 5096"/>
              <a:gd name="adj2" fmla="val 5460"/>
              <a:gd name="adj3" fmla="val 16370"/>
              <a:gd name="adj4" fmla="val 28844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曲折矢印 25">
            <a:extLst>
              <a:ext uri="{FF2B5EF4-FFF2-40B4-BE49-F238E27FC236}">
                <a16:creationId xmlns:a16="http://schemas.microsoft.com/office/drawing/2014/main" id="{4518E6A3-03F2-6642-80C3-A32F417D5D7A}"/>
              </a:ext>
            </a:extLst>
          </p:cNvPr>
          <p:cNvSpPr/>
          <p:nvPr/>
        </p:nvSpPr>
        <p:spPr>
          <a:xfrm rot="10800000" flipH="1">
            <a:off x="4244722" y="394854"/>
            <a:ext cx="3780259" cy="4052458"/>
          </a:xfrm>
          <a:prstGeom prst="bentArrow">
            <a:avLst>
              <a:gd name="adj1" fmla="val 4366"/>
              <a:gd name="adj2" fmla="val 3788"/>
              <a:gd name="adj3" fmla="val 10518"/>
              <a:gd name="adj4" fmla="val 486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657600" y="243147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10E312-77EE-E24E-B24F-B15AFD8B9921}"/>
              </a:ext>
            </a:extLst>
          </p:cNvPr>
          <p:cNvSpPr/>
          <p:nvPr/>
        </p:nvSpPr>
        <p:spPr>
          <a:xfrm>
            <a:off x="3657599" y="402128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44552483-9EF9-EB43-BF12-E93A43530491}"/>
              </a:ext>
            </a:extLst>
          </p:cNvPr>
          <p:cNvSpPr/>
          <p:nvPr/>
        </p:nvSpPr>
        <p:spPr>
          <a:xfrm>
            <a:off x="5491595" y="402128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54F4D4C8-C5BA-904C-8DEF-2CACFA7CDCC3}"/>
              </a:ext>
            </a:extLst>
          </p:cNvPr>
          <p:cNvSpPr/>
          <p:nvPr/>
        </p:nvSpPr>
        <p:spPr>
          <a:xfrm>
            <a:off x="5491594" y="243147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7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10</Words>
  <Application>Microsoft Macintosh PowerPoint</Application>
  <PresentationFormat>画面に合わせる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6</cp:revision>
  <dcterms:created xsi:type="dcterms:W3CDTF">2019-02-11T08:02:43Z</dcterms:created>
  <dcterms:modified xsi:type="dcterms:W3CDTF">2019-02-11T09:31:04Z</dcterms:modified>
</cp:coreProperties>
</file>