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9"/>
    <p:restoredTop sz="94651"/>
  </p:normalViewPr>
  <p:slideViewPr>
    <p:cSldViewPr snapToGrid="0" snapToObjects="1">
      <p:cViewPr varScale="1">
        <p:scale>
          <a:sx n="143" d="100"/>
          <a:sy n="143" d="100"/>
        </p:scale>
        <p:origin x="1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0C228-97D1-8E44-9416-CD072C4A17FA}" type="datetimeFigureOut">
              <a:rPr kumimoji="1" lang="ja-JP" altLang="en-US" smtClean="0"/>
              <a:t>2019/2/15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EC1EF-0304-2D48-86E9-C7F7CCA025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728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EC1EF-0304-2D48-86E9-C7F7CCA0254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808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EC1EF-0304-2D48-86E9-C7F7CCA0254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72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307-EB1B-4642-8BF2-B1E75E45477E}" type="datetimeFigureOut">
              <a:rPr kumimoji="1" lang="ja-JP" altLang="en-US" smtClean="0"/>
              <a:t>2019/2/15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9D18-9CA9-E542-A169-067B1D25D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17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307-EB1B-4642-8BF2-B1E75E45477E}" type="datetimeFigureOut">
              <a:rPr kumimoji="1" lang="ja-JP" altLang="en-US" smtClean="0"/>
              <a:t>2019/2/15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9D18-9CA9-E542-A169-067B1D25D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49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307-EB1B-4642-8BF2-B1E75E45477E}" type="datetimeFigureOut">
              <a:rPr kumimoji="1" lang="ja-JP" altLang="en-US" smtClean="0"/>
              <a:t>2019/2/15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9D18-9CA9-E542-A169-067B1D25D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03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307-EB1B-4642-8BF2-B1E75E45477E}" type="datetimeFigureOut">
              <a:rPr kumimoji="1" lang="ja-JP" altLang="en-US" smtClean="0"/>
              <a:t>2019/2/15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9D18-9CA9-E542-A169-067B1D25D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91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307-EB1B-4642-8BF2-B1E75E45477E}" type="datetimeFigureOut">
              <a:rPr kumimoji="1" lang="ja-JP" altLang="en-US" smtClean="0"/>
              <a:t>2019/2/15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9D18-9CA9-E542-A169-067B1D25D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70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307-EB1B-4642-8BF2-B1E75E45477E}" type="datetimeFigureOut">
              <a:rPr kumimoji="1" lang="ja-JP" altLang="en-US" smtClean="0"/>
              <a:t>2019/2/15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9D18-9CA9-E542-A169-067B1D25D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90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307-EB1B-4642-8BF2-B1E75E45477E}" type="datetimeFigureOut">
              <a:rPr kumimoji="1" lang="ja-JP" altLang="en-US" smtClean="0"/>
              <a:t>2019/2/15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9D18-9CA9-E542-A169-067B1D25D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21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307-EB1B-4642-8BF2-B1E75E45477E}" type="datetimeFigureOut">
              <a:rPr kumimoji="1" lang="ja-JP" altLang="en-US" smtClean="0"/>
              <a:t>2019/2/15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9D18-9CA9-E542-A169-067B1D25D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51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307-EB1B-4642-8BF2-B1E75E45477E}" type="datetimeFigureOut">
              <a:rPr kumimoji="1" lang="ja-JP" altLang="en-US" smtClean="0"/>
              <a:t>2019/2/15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9D18-9CA9-E542-A169-067B1D25D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13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307-EB1B-4642-8BF2-B1E75E45477E}" type="datetimeFigureOut">
              <a:rPr kumimoji="1" lang="ja-JP" altLang="en-US" smtClean="0"/>
              <a:t>2019/2/15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9D18-9CA9-E542-A169-067B1D25D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66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307-EB1B-4642-8BF2-B1E75E45477E}" type="datetimeFigureOut">
              <a:rPr kumimoji="1" lang="ja-JP" altLang="en-US" smtClean="0"/>
              <a:t>2019/2/15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9D18-9CA9-E542-A169-067B1D25D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34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18307-EB1B-4642-8BF2-B1E75E45477E}" type="datetimeFigureOut">
              <a:rPr kumimoji="1" lang="ja-JP" altLang="en-US" smtClean="0"/>
              <a:t>2019/2/15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F9D18-9CA9-E542-A169-067B1D25D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59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40BE4F2-CEBC-A646-B9FB-305ED1A67369}"/>
              </a:ext>
            </a:extLst>
          </p:cNvPr>
          <p:cNvCxnSpPr>
            <a:cxnSpLocks/>
          </p:cNvCxnSpPr>
          <p:nvPr/>
        </p:nvCxnSpPr>
        <p:spPr>
          <a:xfrm>
            <a:off x="3499153" y="0"/>
            <a:ext cx="0" cy="22167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6929E8D-688F-D641-A5A6-703D9CED5C28}"/>
              </a:ext>
            </a:extLst>
          </p:cNvPr>
          <p:cNvCxnSpPr>
            <a:cxnSpLocks/>
          </p:cNvCxnSpPr>
          <p:nvPr/>
        </p:nvCxnSpPr>
        <p:spPr>
          <a:xfrm>
            <a:off x="3499153" y="4675910"/>
            <a:ext cx="0" cy="1911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455C9EF-877D-2747-8388-A0D7B563AEFA}"/>
              </a:ext>
            </a:extLst>
          </p:cNvPr>
          <p:cNvCxnSpPr>
            <a:cxnSpLocks/>
          </p:cNvCxnSpPr>
          <p:nvPr/>
        </p:nvCxnSpPr>
        <p:spPr>
          <a:xfrm>
            <a:off x="6413833" y="4707082"/>
            <a:ext cx="0" cy="20054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244B9F0-4E07-1A4A-9557-673080DF2066}"/>
              </a:ext>
            </a:extLst>
          </p:cNvPr>
          <p:cNvCxnSpPr>
            <a:cxnSpLocks/>
          </p:cNvCxnSpPr>
          <p:nvPr/>
        </p:nvCxnSpPr>
        <p:spPr>
          <a:xfrm>
            <a:off x="6378316" y="0"/>
            <a:ext cx="0" cy="22167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6A22795-337F-E744-BF80-1DCFC6F06CF9}"/>
              </a:ext>
            </a:extLst>
          </p:cNvPr>
          <p:cNvCxnSpPr>
            <a:cxnSpLocks/>
          </p:cNvCxnSpPr>
          <p:nvPr/>
        </p:nvCxnSpPr>
        <p:spPr>
          <a:xfrm flipH="1">
            <a:off x="838199" y="2216728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C8B3AC5-323C-5D4D-8F6E-5D526EE5CD9A}"/>
              </a:ext>
            </a:extLst>
          </p:cNvPr>
          <p:cNvCxnSpPr>
            <a:cxnSpLocks/>
          </p:cNvCxnSpPr>
          <p:nvPr/>
        </p:nvCxnSpPr>
        <p:spPr>
          <a:xfrm flipH="1">
            <a:off x="838199" y="4675910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F9B5E9-7FBF-474F-A26D-856B8900CD16}"/>
              </a:ext>
            </a:extLst>
          </p:cNvPr>
          <p:cNvCxnSpPr>
            <a:cxnSpLocks/>
          </p:cNvCxnSpPr>
          <p:nvPr/>
        </p:nvCxnSpPr>
        <p:spPr>
          <a:xfrm flipH="1">
            <a:off x="6413833" y="4707082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A4D760E-E77E-AA4E-B624-F82C306B1C6C}"/>
              </a:ext>
            </a:extLst>
          </p:cNvPr>
          <p:cNvCxnSpPr>
            <a:cxnSpLocks/>
          </p:cNvCxnSpPr>
          <p:nvPr/>
        </p:nvCxnSpPr>
        <p:spPr>
          <a:xfrm flipH="1">
            <a:off x="6378316" y="2216728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/楕円 20">
            <a:extLst>
              <a:ext uri="{FF2B5EF4-FFF2-40B4-BE49-F238E27FC236}">
                <a16:creationId xmlns:a16="http://schemas.microsoft.com/office/drawing/2014/main" id="{00944632-77FB-F74D-A36A-BAED24314517}"/>
              </a:ext>
            </a:extLst>
          </p:cNvPr>
          <p:cNvSpPr/>
          <p:nvPr/>
        </p:nvSpPr>
        <p:spPr>
          <a:xfrm>
            <a:off x="3657600" y="2431472"/>
            <a:ext cx="696191" cy="6338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/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5310E312-77EE-E24E-B24F-B15AFD8B9921}"/>
              </a:ext>
            </a:extLst>
          </p:cNvPr>
          <p:cNvSpPr/>
          <p:nvPr/>
        </p:nvSpPr>
        <p:spPr>
          <a:xfrm>
            <a:off x="3657599" y="4021282"/>
            <a:ext cx="696191" cy="6338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/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44552483-9EF9-EB43-BF12-E93A43530491}"/>
              </a:ext>
            </a:extLst>
          </p:cNvPr>
          <p:cNvSpPr/>
          <p:nvPr/>
        </p:nvSpPr>
        <p:spPr>
          <a:xfrm>
            <a:off x="5491595" y="4021282"/>
            <a:ext cx="696191" cy="6338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/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54F4D4C8-C5BA-904C-8DEF-2CACFA7CDCC3}"/>
              </a:ext>
            </a:extLst>
          </p:cNvPr>
          <p:cNvSpPr/>
          <p:nvPr/>
        </p:nvSpPr>
        <p:spPr>
          <a:xfrm>
            <a:off x="5491594" y="2431472"/>
            <a:ext cx="696191" cy="6338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EA64BF5-B3C1-244D-A38F-461D1124FA48}"/>
              </a:ext>
            </a:extLst>
          </p:cNvPr>
          <p:cNvCxnSpPr>
            <a:cxnSpLocks/>
          </p:cNvCxnSpPr>
          <p:nvPr/>
        </p:nvCxnSpPr>
        <p:spPr>
          <a:xfrm>
            <a:off x="945573" y="3543300"/>
            <a:ext cx="8093697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3894FC3-CDE6-9946-BEC6-C6E277F02AD2}"/>
              </a:ext>
            </a:extLst>
          </p:cNvPr>
          <p:cNvCxnSpPr>
            <a:cxnSpLocks/>
          </p:cNvCxnSpPr>
          <p:nvPr/>
        </p:nvCxnSpPr>
        <p:spPr>
          <a:xfrm flipV="1">
            <a:off x="4922693" y="0"/>
            <a:ext cx="0" cy="671252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円/楕円 24">
            <a:extLst>
              <a:ext uri="{FF2B5EF4-FFF2-40B4-BE49-F238E27FC236}">
                <a16:creationId xmlns:a16="http://schemas.microsoft.com/office/drawing/2014/main" id="{81099B5A-C045-8541-B6B7-F78E8489E22C}"/>
              </a:ext>
            </a:extLst>
          </p:cNvPr>
          <p:cNvSpPr/>
          <p:nvPr/>
        </p:nvSpPr>
        <p:spPr>
          <a:xfrm>
            <a:off x="4428599" y="3065318"/>
            <a:ext cx="988188" cy="9559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cross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25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40BE4F2-CEBC-A646-B9FB-305ED1A67369}"/>
              </a:ext>
            </a:extLst>
          </p:cNvPr>
          <p:cNvCxnSpPr>
            <a:cxnSpLocks/>
          </p:cNvCxnSpPr>
          <p:nvPr/>
        </p:nvCxnSpPr>
        <p:spPr>
          <a:xfrm>
            <a:off x="3499153" y="0"/>
            <a:ext cx="0" cy="22167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6929E8D-688F-D641-A5A6-703D9CED5C28}"/>
              </a:ext>
            </a:extLst>
          </p:cNvPr>
          <p:cNvCxnSpPr>
            <a:cxnSpLocks/>
          </p:cNvCxnSpPr>
          <p:nvPr/>
        </p:nvCxnSpPr>
        <p:spPr>
          <a:xfrm>
            <a:off x="3499153" y="4675910"/>
            <a:ext cx="0" cy="2182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455C9EF-877D-2747-8388-A0D7B563AEFA}"/>
              </a:ext>
            </a:extLst>
          </p:cNvPr>
          <p:cNvCxnSpPr>
            <a:cxnSpLocks/>
          </p:cNvCxnSpPr>
          <p:nvPr/>
        </p:nvCxnSpPr>
        <p:spPr>
          <a:xfrm>
            <a:off x="6378316" y="4653972"/>
            <a:ext cx="0" cy="21901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244B9F0-4E07-1A4A-9557-673080DF2066}"/>
              </a:ext>
            </a:extLst>
          </p:cNvPr>
          <p:cNvCxnSpPr>
            <a:cxnSpLocks/>
          </p:cNvCxnSpPr>
          <p:nvPr/>
        </p:nvCxnSpPr>
        <p:spPr>
          <a:xfrm>
            <a:off x="6378316" y="0"/>
            <a:ext cx="0" cy="2146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6A22795-337F-E744-BF80-1DCFC6F06CF9}"/>
              </a:ext>
            </a:extLst>
          </p:cNvPr>
          <p:cNvCxnSpPr>
            <a:cxnSpLocks/>
          </p:cNvCxnSpPr>
          <p:nvPr/>
        </p:nvCxnSpPr>
        <p:spPr>
          <a:xfrm flipH="1">
            <a:off x="838199" y="2216728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C8B3AC5-323C-5D4D-8F6E-5D526EE5CD9A}"/>
              </a:ext>
            </a:extLst>
          </p:cNvPr>
          <p:cNvCxnSpPr>
            <a:cxnSpLocks/>
          </p:cNvCxnSpPr>
          <p:nvPr/>
        </p:nvCxnSpPr>
        <p:spPr>
          <a:xfrm flipH="1">
            <a:off x="838199" y="4675910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F9B5E9-7FBF-474F-A26D-856B8900CD16}"/>
              </a:ext>
            </a:extLst>
          </p:cNvPr>
          <p:cNvCxnSpPr>
            <a:cxnSpLocks/>
          </p:cNvCxnSpPr>
          <p:nvPr/>
        </p:nvCxnSpPr>
        <p:spPr>
          <a:xfrm flipH="1">
            <a:off x="6378316" y="4669560"/>
            <a:ext cx="26964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A4D760E-E77E-AA4E-B624-F82C306B1C6C}"/>
              </a:ext>
            </a:extLst>
          </p:cNvPr>
          <p:cNvCxnSpPr>
            <a:cxnSpLocks/>
          </p:cNvCxnSpPr>
          <p:nvPr/>
        </p:nvCxnSpPr>
        <p:spPr>
          <a:xfrm flipH="1">
            <a:off x="6378316" y="2146300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下矢印 1">
            <a:extLst>
              <a:ext uri="{FF2B5EF4-FFF2-40B4-BE49-F238E27FC236}">
                <a16:creationId xmlns:a16="http://schemas.microsoft.com/office/drawing/2014/main" id="{C6F3130C-92B5-7C47-B007-D04507B34496}"/>
              </a:ext>
            </a:extLst>
          </p:cNvPr>
          <p:cNvSpPr/>
          <p:nvPr/>
        </p:nvSpPr>
        <p:spPr>
          <a:xfrm>
            <a:off x="3943385" y="394854"/>
            <a:ext cx="301337" cy="6068291"/>
          </a:xfrm>
          <a:prstGeom prst="downArrow">
            <a:avLst>
              <a:gd name="adj1" fmla="val 50000"/>
              <a:gd name="adj2" fmla="val 118965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曲折矢印 12">
            <a:extLst>
              <a:ext uri="{FF2B5EF4-FFF2-40B4-BE49-F238E27FC236}">
                <a16:creationId xmlns:a16="http://schemas.microsoft.com/office/drawing/2014/main" id="{255774C0-9A63-9D48-9F02-D803882B6E77}"/>
              </a:ext>
            </a:extLst>
          </p:cNvPr>
          <p:cNvSpPr/>
          <p:nvPr/>
        </p:nvSpPr>
        <p:spPr>
          <a:xfrm rot="10800000">
            <a:off x="1210132" y="398317"/>
            <a:ext cx="2750138" cy="2909455"/>
          </a:xfrm>
          <a:prstGeom prst="bentArrow">
            <a:avLst>
              <a:gd name="adj1" fmla="val 5096"/>
              <a:gd name="adj2" fmla="val 5460"/>
              <a:gd name="adj3" fmla="val 16370"/>
              <a:gd name="adj4" fmla="val 28844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曲折矢印 25">
            <a:extLst>
              <a:ext uri="{FF2B5EF4-FFF2-40B4-BE49-F238E27FC236}">
                <a16:creationId xmlns:a16="http://schemas.microsoft.com/office/drawing/2014/main" id="{4518E6A3-03F2-6642-80C3-A32F417D5D7A}"/>
              </a:ext>
            </a:extLst>
          </p:cNvPr>
          <p:cNvSpPr/>
          <p:nvPr/>
        </p:nvSpPr>
        <p:spPr>
          <a:xfrm rot="10800000" flipH="1">
            <a:off x="4244722" y="394854"/>
            <a:ext cx="3780259" cy="4052458"/>
          </a:xfrm>
          <a:prstGeom prst="bentArrow">
            <a:avLst>
              <a:gd name="adj1" fmla="val 4366"/>
              <a:gd name="adj2" fmla="val 3788"/>
              <a:gd name="adj3" fmla="val 10518"/>
              <a:gd name="adj4" fmla="val 48647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00944632-77FB-F74D-A36A-BAED24314517}"/>
              </a:ext>
            </a:extLst>
          </p:cNvPr>
          <p:cNvSpPr/>
          <p:nvPr/>
        </p:nvSpPr>
        <p:spPr>
          <a:xfrm>
            <a:off x="3657600" y="2431472"/>
            <a:ext cx="696191" cy="6338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/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5310E312-77EE-E24E-B24F-B15AFD8B9921}"/>
              </a:ext>
            </a:extLst>
          </p:cNvPr>
          <p:cNvSpPr/>
          <p:nvPr/>
        </p:nvSpPr>
        <p:spPr>
          <a:xfrm>
            <a:off x="3657599" y="4021282"/>
            <a:ext cx="696191" cy="6338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/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44552483-9EF9-EB43-BF12-E93A43530491}"/>
              </a:ext>
            </a:extLst>
          </p:cNvPr>
          <p:cNvSpPr/>
          <p:nvPr/>
        </p:nvSpPr>
        <p:spPr>
          <a:xfrm>
            <a:off x="5491595" y="4021282"/>
            <a:ext cx="696191" cy="6338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/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54F4D4C8-C5BA-904C-8DEF-2CACFA7CDCC3}"/>
              </a:ext>
            </a:extLst>
          </p:cNvPr>
          <p:cNvSpPr/>
          <p:nvPr/>
        </p:nvSpPr>
        <p:spPr>
          <a:xfrm>
            <a:off x="5491594" y="2431472"/>
            <a:ext cx="696191" cy="6338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EA64BF5-B3C1-244D-A38F-461D1124FA48}"/>
              </a:ext>
            </a:extLst>
          </p:cNvPr>
          <p:cNvCxnSpPr>
            <a:cxnSpLocks/>
          </p:cNvCxnSpPr>
          <p:nvPr/>
        </p:nvCxnSpPr>
        <p:spPr>
          <a:xfrm>
            <a:off x="945573" y="3543300"/>
            <a:ext cx="8093697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3894FC3-CDE6-9946-BEC6-C6E277F02AD2}"/>
              </a:ext>
            </a:extLst>
          </p:cNvPr>
          <p:cNvCxnSpPr>
            <a:cxnSpLocks/>
          </p:cNvCxnSpPr>
          <p:nvPr/>
        </p:nvCxnSpPr>
        <p:spPr>
          <a:xfrm flipV="1">
            <a:off x="4922693" y="0"/>
            <a:ext cx="0" cy="671252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円/楕円 24">
            <a:extLst>
              <a:ext uri="{FF2B5EF4-FFF2-40B4-BE49-F238E27FC236}">
                <a16:creationId xmlns:a16="http://schemas.microsoft.com/office/drawing/2014/main" id="{81099B5A-C045-8541-B6B7-F78E8489E22C}"/>
              </a:ext>
            </a:extLst>
          </p:cNvPr>
          <p:cNvSpPr/>
          <p:nvPr/>
        </p:nvSpPr>
        <p:spPr>
          <a:xfrm>
            <a:off x="4428599" y="3065318"/>
            <a:ext cx="988188" cy="9559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cross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47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40BE4F2-CEBC-A646-B9FB-305ED1A67369}"/>
              </a:ext>
            </a:extLst>
          </p:cNvPr>
          <p:cNvCxnSpPr>
            <a:cxnSpLocks/>
          </p:cNvCxnSpPr>
          <p:nvPr/>
        </p:nvCxnSpPr>
        <p:spPr>
          <a:xfrm>
            <a:off x="3499153" y="0"/>
            <a:ext cx="0" cy="22167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6929E8D-688F-D641-A5A6-703D9CED5C28}"/>
              </a:ext>
            </a:extLst>
          </p:cNvPr>
          <p:cNvCxnSpPr>
            <a:cxnSpLocks/>
          </p:cNvCxnSpPr>
          <p:nvPr/>
        </p:nvCxnSpPr>
        <p:spPr>
          <a:xfrm>
            <a:off x="3499153" y="4675910"/>
            <a:ext cx="0" cy="1911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455C9EF-877D-2747-8388-A0D7B563AEFA}"/>
              </a:ext>
            </a:extLst>
          </p:cNvPr>
          <p:cNvCxnSpPr>
            <a:cxnSpLocks/>
          </p:cNvCxnSpPr>
          <p:nvPr/>
        </p:nvCxnSpPr>
        <p:spPr>
          <a:xfrm>
            <a:off x="6413833" y="4707082"/>
            <a:ext cx="0" cy="20054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244B9F0-4E07-1A4A-9557-673080DF2066}"/>
              </a:ext>
            </a:extLst>
          </p:cNvPr>
          <p:cNvCxnSpPr>
            <a:cxnSpLocks/>
          </p:cNvCxnSpPr>
          <p:nvPr/>
        </p:nvCxnSpPr>
        <p:spPr>
          <a:xfrm>
            <a:off x="6378316" y="0"/>
            <a:ext cx="0" cy="22167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6A22795-337F-E744-BF80-1DCFC6F06CF9}"/>
              </a:ext>
            </a:extLst>
          </p:cNvPr>
          <p:cNvCxnSpPr>
            <a:cxnSpLocks/>
          </p:cNvCxnSpPr>
          <p:nvPr/>
        </p:nvCxnSpPr>
        <p:spPr>
          <a:xfrm flipH="1">
            <a:off x="838199" y="2216728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C8B3AC5-323C-5D4D-8F6E-5D526EE5CD9A}"/>
              </a:ext>
            </a:extLst>
          </p:cNvPr>
          <p:cNvCxnSpPr>
            <a:cxnSpLocks/>
          </p:cNvCxnSpPr>
          <p:nvPr/>
        </p:nvCxnSpPr>
        <p:spPr>
          <a:xfrm flipH="1">
            <a:off x="838199" y="4675910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F9B5E9-7FBF-474F-A26D-856B8900CD16}"/>
              </a:ext>
            </a:extLst>
          </p:cNvPr>
          <p:cNvCxnSpPr>
            <a:cxnSpLocks/>
          </p:cNvCxnSpPr>
          <p:nvPr/>
        </p:nvCxnSpPr>
        <p:spPr>
          <a:xfrm flipH="1">
            <a:off x="6413833" y="4707082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A4D760E-E77E-AA4E-B624-F82C306B1C6C}"/>
              </a:ext>
            </a:extLst>
          </p:cNvPr>
          <p:cNvCxnSpPr>
            <a:cxnSpLocks/>
          </p:cNvCxnSpPr>
          <p:nvPr/>
        </p:nvCxnSpPr>
        <p:spPr>
          <a:xfrm flipH="1">
            <a:off x="6378316" y="2216728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/楕円 20">
            <a:extLst>
              <a:ext uri="{FF2B5EF4-FFF2-40B4-BE49-F238E27FC236}">
                <a16:creationId xmlns:a16="http://schemas.microsoft.com/office/drawing/2014/main" id="{00944632-77FB-F74D-A36A-BAED24314517}"/>
              </a:ext>
            </a:extLst>
          </p:cNvPr>
          <p:cNvSpPr/>
          <p:nvPr/>
        </p:nvSpPr>
        <p:spPr>
          <a:xfrm>
            <a:off x="3573960" y="2287212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lock1</a:t>
            </a:r>
            <a:endParaRPr kumimoji="1" lang="ja-JP" altLang="en-US" sz="1400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EA64BF5-B3C1-244D-A38F-461D1124FA48}"/>
              </a:ext>
            </a:extLst>
          </p:cNvPr>
          <p:cNvCxnSpPr>
            <a:cxnSpLocks/>
          </p:cNvCxnSpPr>
          <p:nvPr/>
        </p:nvCxnSpPr>
        <p:spPr>
          <a:xfrm>
            <a:off x="945573" y="3543300"/>
            <a:ext cx="8093697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3894FC3-CDE6-9946-BEC6-C6E277F02AD2}"/>
              </a:ext>
            </a:extLst>
          </p:cNvPr>
          <p:cNvCxnSpPr>
            <a:cxnSpLocks/>
          </p:cNvCxnSpPr>
          <p:nvPr/>
        </p:nvCxnSpPr>
        <p:spPr>
          <a:xfrm flipV="1">
            <a:off x="4922693" y="0"/>
            <a:ext cx="0" cy="671252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円/楕円 24">
            <a:extLst>
              <a:ext uri="{FF2B5EF4-FFF2-40B4-BE49-F238E27FC236}">
                <a16:creationId xmlns:a16="http://schemas.microsoft.com/office/drawing/2014/main" id="{81099B5A-C045-8541-B6B7-F78E8489E22C}"/>
              </a:ext>
            </a:extLst>
          </p:cNvPr>
          <p:cNvSpPr/>
          <p:nvPr/>
        </p:nvSpPr>
        <p:spPr>
          <a:xfrm>
            <a:off x="4428599" y="3065318"/>
            <a:ext cx="988188" cy="9559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cross</a:t>
            </a:r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841F6E7-6A45-754D-8911-57AA62D4F0D6}"/>
              </a:ext>
            </a:extLst>
          </p:cNvPr>
          <p:cNvSpPr/>
          <p:nvPr/>
        </p:nvSpPr>
        <p:spPr>
          <a:xfrm>
            <a:off x="5412370" y="2287212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lock2</a:t>
            </a:r>
            <a:endParaRPr kumimoji="1" lang="ja-JP" altLang="en-US" sz="1400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48C08920-9A95-274B-93D2-B3CF0CB12D01}"/>
              </a:ext>
            </a:extLst>
          </p:cNvPr>
          <p:cNvSpPr/>
          <p:nvPr/>
        </p:nvSpPr>
        <p:spPr>
          <a:xfrm>
            <a:off x="3573960" y="4028896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lock3</a:t>
            </a:r>
            <a:endParaRPr kumimoji="1" lang="ja-JP" altLang="en-US" sz="1400"/>
          </a:p>
        </p:txBody>
      </p:sp>
      <p:sp>
        <p:nvSpPr>
          <p:cNvPr id="3" name="曲折矢印 2">
            <a:extLst>
              <a:ext uri="{FF2B5EF4-FFF2-40B4-BE49-F238E27FC236}">
                <a16:creationId xmlns:a16="http://schemas.microsoft.com/office/drawing/2014/main" id="{2C361C42-A962-3E42-9D5D-DCA05729DC9A}"/>
              </a:ext>
            </a:extLst>
          </p:cNvPr>
          <p:cNvSpPr/>
          <p:nvPr/>
        </p:nvSpPr>
        <p:spPr>
          <a:xfrm rot="16200000" flipH="1">
            <a:off x="5990044" y="3595190"/>
            <a:ext cx="2235198" cy="3274428"/>
          </a:xfrm>
          <a:prstGeom prst="bentArrow">
            <a:avLst>
              <a:gd name="adj1" fmla="val 8626"/>
              <a:gd name="adj2" fmla="val 9856"/>
              <a:gd name="adj3" fmla="val 12059"/>
              <a:gd name="adj4" fmla="val 31429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12B1DD6A-49C7-6645-BCDB-48494073C224}"/>
              </a:ext>
            </a:extLst>
          </p:cNvPr>
          <p:cNvSpPr/>
          <p:nvPr/>
        </p:nvSpPr>
        <p:spPr>
          <a:xfrm>
            <a:off x="5412370" y="4028896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lock4</a:t>
            </a:r>
            <a:endParaRPr kumimoji="1" lang="ja-JP" altLang="en-US" sz="1400"/>
          </a:p>
        </p:txBody>
      </p:sp>
      <p:sp>
        <p:nvSpPr>
          <p:cNvPr id="4" name="円形吹き出し 3">
            <a:extLst>
              <a:ext uri="{FF2B5EF4-FFF2-40B4-BE49-F238E27FC236}">
                <a16:creationId xmlns:a16="http://schemas.microsoft.com/office/drawing/2014/main" id="{33E39F30-0CCE-3A40-888C-F4C3A0EE6265}"/>
              </a:ext>
            </a:extLst>
          </p:cNvPr>
          <p:cNvSpPr/>
          <p:nvPr/>
        </p:nvSpPr>
        <p:spPr>
          <a:xfrm>
            <a:off x="7107643" y="3219202"/>
            <a:ext cx="1560916" cy="667657"/>
          </a:xfrm>
          <a:prstGeom prst="wedgeEllipseCallout">
            <a:avLst>
              <a:gd name="adj1" fmla="val -3062"/>
              <a:gd name="adj2" fmla="val 67935"/>
            </a:avLst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5~10</a:t>
            </a:r>
            <a:r>
              <a:rPr kumimoji="1" lang="ja-JP" altLang="en-US"/>
              <a:t>秒</a:t>
            </a:r>
          </a:p>
        </p:txBody>
      </p:sp>
      <p:sp>
        <p:nvSpPr>
          <p:cNvPr id="26" name="円形吹き出し 25">
            <a:extLst>
              <a:ext uri="{FF2B5EF4-FFF2-40B4-BE49-F238E27FC236}">
                <a16:creationId xmlns:a16="http://schemas.microsoft.com/office/drawing/2014/main" id="{F6FD4E1D-0378-DA4D-80E9-0250D57303EB}"/>
              </a:ext>
            </a:extLst>
          </p:cNvPr>
          <p:cNvSpPr/>
          <p:nvPr/>
        </p:nvSpPr>
        <p:spPr>
          <a:xfrm>
            <a:off x="4073028" y="4271263"/>
            <a:ext cx="1265930" cy="667657"/>
          </a:xfrm>
          <a:prstGeom prst="wedgeEllipseCallout">
            <a:avLst>
              <a:gd name="adj1" fmla="val 72035"/>
              <a:gd name="adj2" fmla="val 29252"/>
            </a:avLst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2~7</a:t>
            </a:r>
            <a:r>
              <a:rPr lang="ja-JP" altLang="en-US"/>
              <a:t>秒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68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455C9EF-877D-2747-8388-A0D7B563AEFA}"/>
              </a:ext>
            </a:extLst>
          </p:cNvPr>
          <p:cNvCxnSpPr>
            <a:cxnSpLocks/>
          </p:cNvCxnSpPr>
          <p:nvPr/>
        </p:nvCxnSpPr>
        <p:spPr>
          <a:xfrm>
            <a:off x="6413833" y="4707082"/>
            <a:ext cx="0" cy="20054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244B9F0-4E07-1A4A-9557-673080DF2066}"/>
              </a:ext>
            </a:extLst>
          </p:cNvPr>
          <p:cNvCxnSpPr>
            <a:cxnSpLocks/>
          </p:cNvCxnSpPr>
          <p:nvPr/>
        </p:nvCxnSpPr>
        <p:spPr>
          <a:xfrm>
            <a:off x="6378316" y="0"/>
            <a:ext cx="0" cy="22167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F9B5E9-7FBF-474F-A26D-856B8900CD16}"/>
              </a:ext>
            </a:extLst>
          </p:cNvPr>
          <p:cNvCxnSpPr>
            <a:cxnSpLocks/>
          </p:cNvCxnSpPr>
          <p:nvPr/>
        </p:nvCxnSpPr>
        <p:spPr>
          <a:xfrm flipH="1">
            <a:off x="6413833" y="4707082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A4D760E-E77E-AA4E-B624-F82C306B1C6C}"/>
              </a:ext>
            </a:extLst>
          </p:cNvPr>
          <p:cNvCxnSpPr>
            <a:cxnSpLocks/>
          </p:cNvCxnSpPr>
          <p:nvPr/>
        </p:nvCxnSpPr>
        <p:spPr>
          <a:xfrm flipH="1">
            <a:off x="6378316" y="2216728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EA64BF5-B3C1-244D-A38F-461D1124FA48}"/>
              </a:ext>
            </a:extLst>
          </p:cNvPr>
          <p:cNvCxnSpPr>
            <a:cxnSpLocks/>
          </p:cNvCxnSpPr>
          <p:nvPr/>
        </p:nvCxnSpPr>
        <p:spPr>
          <a:xfrm>
            <a:off x="945573" y="3543300"/>
            <a:ext cx="8093697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3894FC3-CDE6-9946-BEC6-C6E277F02AD2}"/>
              </a:ext>
            </a:extLst>
          </p:cNvPr>
          <p:cNvCxnSpPr>
            <a:cxnSpLocks/>
          </p:cNvCxnSpPr>
          <p:nvPr/>
        </p:nvCxnSpPr>
        <p:spPr>
          <a:xfrm flipV="1">
            <a:off x="4922693" y="0"/>
            <a:ext cx="0" cy="671252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左矢印 5">
            <a:extLst>
              <a:ext uri="{FF2B5EF4-FFF2-40B4-BE49-F238E27FC236}">
                <a16:creationId xmlns:a16="http://schemas.microsoft.com/office/drawing/2014/main" id="{82064AC6-C4FB-D342-96BA-56E373100B31}"/>
              </a:ext>
            </a:extLst>
          </p:cNvPr>
          <p:cNvSpPr/>
          <p:nvPr/>
        </p:nvSpPr>
        <p:spPr>
          <a:xfrm>
            <a:off x="1438864" y="4138575"/>
            <a:ext cx="7343274" cy="370606"/>
          </a:xfrm>
          <a:prstGeom prst="leftArrow">
            <a:avLst>
              <a:gd name="adj1" fmla="val 42056"/>
              <a:gd name="adj2" fmla="val 66547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曲折矢印 9">
            <a:extLst>
              <a:ext uri="{FF2B5EF4-FFF2-40B4-BE49-F238E27FC236}">
                <a16:creationId xmlns:a16="http://schemas.microsoft.com/office/drawing/2014/main" id="{A962B87D-20C2-1D4B-B206-17DD31769A72}"/>
              </a:ext>
            </a:extLst>
          </p:cNvPr>
          <p:cNvSpPr/>
          <p:nvPr/>
        </p:nvSpPr>
        <p:spPr>
          <a:xfrm rot="16200000">
            <a:off x="4796219" y="215635"/>
            <a:ext cx="2931060" cy="5040777"/>
          </a:xfrm>
          <a:prstGeom prst="bentArrow">
            <a:avLst>
              <a:gd name="adj1" fmla="val 5866"/>
              <a:gd name="adj2" fmla="val 5819"/>
              <a:gd name="adj3" fmla="val 9230"/>
              <a:gd name="adj4" fmla="val 78334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曲折矢印 2">
            <a:extLst>
              <a:ext uri="{FF2B5EF4-FFF2-40B4-BE49-F238E27FC236}">
                <a16:creationId xmlns:a16="http://schemas.microsoft.com/office/drawing/2014/main" id="{2C361C42-A962-3E42-9D5D-DCA05729DC9A}"/>
              </a:ext>
            </a:extLst>
          </p:cNvPr>
          <p:cNvSpPr/>
          <p:nvPr/>
        </p:nvSpPr>
        <p:spPr>
          <a:xfrm rot="16200000" flipH="1">
            <a:off x="6015270" y="3898967"/>
            <a:ext cx="2228230" cy="3305505"/>
          </a:xfrm>
          <a:prstGeom prst="bentArrow">
            <a:avLst>
              <a:gd name="adj1" fmla="val 8626"/>
              <a:gd name="adj2" fmla="val 9856"/>
              <a:gd name="adj3" fmla="val 12059"/>
              <a:gd name="adj4" fmla="val 31429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81099B5A-C045-8541-B6B7-F78E8489E22C}"/>
              </a:ext>
            </a:extLst>
          </p:cNvPr>
          <p:cNvSpPr/>
          <p:nvPr/>
        </p:nvSpPr>
        <p:spPr>
          <a:xfrm>
            <a:off x="4428599" y="3065318"/>
            <a:ext cx="988188" cy="9559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cross</a:t>
            </a:r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00944632-77FB-F74D-A36A-BAED24314517}"/>
              </a:ext>
            </a:extLst>
          </p:cNvPr>
          <p:cNvSpPr/>
          <p:nvPr/>
        </p:nvSpPr>
        <p:spPr>
          <a:xfrm>
            <a:off x="3573960" y="2287212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lock1</a:t>
            </a:r>
            <a:endParaRPr kumimoji="1" lang="ja-JP" altLang="en-US" sz="1400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841F6E7-6A45-754D-8911-57AA62D4F0D6}"/>
              </a:ext>
            </a:extLst>
          </p:cNvPr>
          <p:cNvSpPr/>
          <p:nvPr/>
        </p:nvSpPr>
        <p:spPr>
          <a:xfrm>
            <a:off x="5412370" y="2287212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lock2</a:t>
            </a:r>
            <a:endParaRPr kumimoji="1" lang="ja-JP" altLang="en-US" sz="1400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48C08920-9A95-274B-93D2-B3CF0CB12D01}"/>
              </a:ext>
            </a:extLst>
          </p:cNvPr>
          <p:cNvSpPr/>
          <p:nvPr/>
        </p:nvSpPr>
        <p:spPr>
          <a:xfrm>
            <a:off x="3573960" y="4028896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lock3</a:t>
            </a:r>
            <a:endParaRPr kumimoji="1" lang="ja-JP" altLang="en-US" sz="1400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12B1DD6A-49C7-6645-BCDB-48494073C224}"/>
              </a:ext>
            </a:extLst>
          </p:cNvPr>
          <p:cNvSpPr/>
          <p:nvPr/>
        </p:nvSpPr>
        <p:spPr>
          <a:xfrm>
            <a:off x="5412370" y="4028896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lock4</a:t>
            </a:r>
            <a:endParaRPr kumimoji="1" lang="ja-JP" altLang="en-US" sz="140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40BE4F2-CEBC-A646-B9FB-305ED1A67369}"/>
              </a:ext>
            </a:extLst>
          </p:cNvPr>
          <p:cNvCxnSpPr>
            <a:cxnSpLocks/>
          </p:cNvCxnSpPr>
          <p:nvPr/>
        </p:nvCxnSpPr>
        <p:spPr>
          <a:xfrm>
            <a:off x="3499153" y="0"/>
            <a:ext cx="0" cy="22167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6929E8D-688F-D641-A5A6-703D9CED5C28}"/>
              </a:ext>
            </a:extLst>
          </p:cNvPr>
          <p:cNvCxnSpPr>
            <a:cxnSpLocks/>
          </p:cNvCxnSpPr>
          <p:nvPr/>
        </p:nvCxnSpPr>
        <p:spPr>
          <a:xfrm>
            <a:off x="3499153" y="4675910"/>
            <a:ext cx="0" cy="1911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6A22795-337F-E744-BF80-1DCFC6F06CF9}"/>
              </a:ext>
            </a:extLst>
          </p:cNvPr>
          <p:cNvCxnSpPr>
            <a:cxnSpLocks/>
          </p:cNvCxnSpPr>
          <p:nvPr/>
        </p:nvCxnSpPr>
        <p:spPr>
          <a:xfrm flipH="1">
            <a:off x="838199" y="2216728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C8B3AC5-323C-5D4D-8F6E-5D526EE5CD9A}"/>
              </a:ext>
            </a:extLst>
          </p:cNvPr>
          <p:cNvCxnSpPr>
            <a:cxnSpLocks/>
          </p:cNvCxnSpPr>
          <p:nvPr/>
        </p:nvCxnSpPr>
        <p:spPr>
          <a:xfrm flipH="1">
            <a:off x="838199" y="4675910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B86C926-BAF1-3842-9F19-CE1B89412BBB}"/>
              </a:ext>
            </a:extLst>
          </p:cNvPr>
          <p:cNvSpPr txBox="1"/>
          <p:nvPr/>
        </p:nvSpPr>
        <p:spPr>
          <a:xfrm>
            <a:off x="6464205" y="3911755"/>
            <a:ext cx="50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en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F475339-5C57-7141-BE77-A1A3BB97056F}"/>
              </a:ext>
            </a:extLst>
          </p:cNvPr>
          <p:cNvSpPr txBox="1"/>
          <p:nvPr/>
        </p:nvSpPr>
        <p:spPr>
          <a:xfrm>
            <a:off x="6768903" y="4110207"/>
            <a:ext cx="50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ew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6FEF910-2C95-8647-8174-9EA7EFC91E00}"/>
              </a:ext>
            </a:extLst>
          </p:cNvPr>
          <p:cNvSpPr txBox="1"/>
          <p:nvPr/>
        </p:nvSpPr>
        <p:spPr>
          <a:xfrm>
            <a:off x="7188936" y="4318220"/>
            <a:ext cx="50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26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40BE4F2-CEBC-A646-B9FB-305ED1A67369}"/>
              </a:ext>
            </a:extLst>
          </p:cNvPr>
          <p:cNvCxnSpPr>
            <a:cxnSpLocks/>
          </p:cNvCxnSpPr>
          <p:nvPr/>
        </p:nvCxnSpPr>
        <p:spPr>
          <a:xfrm>
            <a:off x="3499153" y="0"/>
            <a:ext cx="0" cy="22167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6929E8D-688F-D641-A5A6-703D9CED5C28}"/>
              </a:ext>
            </a:extLst>
          </p:cNvPr>
          <p:cNvCxnSpPr>
            <a:cxnSpLocks/>
          </p:cNvCxnSpPr>
          <p:nvPr/>
        </p:nvCxnSpPr>
        <p:spPr>
          <a:xfrm>
            <a:off x="3499153" y="4675910"/>
            <a:ext cx="0" cy="2182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455C9EF-877D-2747-8388-A0D7B563AEFA}"/>
              </a:ext>
            </a:extLst>
          </p:cNvPr>
          <p:cNvCxnSpPr>
            <a:cxnSpLocks/>
          </p:cNvCxnSpPr>
          <p:nvPr/>
        </p:nvCxnSpPr>
        <p:spPr>
          <a:xfrm>
            <a:off x="6377388" y="4675910"/>
            <a:ext cx="0" cy="2182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244B9F0-4E07-1A4A-9557-673080DF2066}"/>
              </a:ext>
            </a:extLst>
          </p:cNvPr>
          <p:cNvCxnSpPr>
            <a:cxnSpLocks/>
          </p:cNvCxnSpPr>
          <p:nvPr/>
        </p:nvCxnSpPr>
        <p:spPr>
          <a:xfrm>
            <a:off x="6378316" y="0"/>
            <a:ext cx="0" cy="22167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6A22795-337F-E744-BF80-1DCFC6F06CF9}"/>
              </a:ext>
            </a:extLst>
          </p:cNvPr>
          <p:cNvCxnSpPr>
            <a:cxnSpLocks/>
          </p:cNvCxnSpPr>
          <p:nvPr/>
        </p:nvCxnSpPr>
        <p:spPr>
          <a:xfrm flipH="1">
            <a:off x="838199" y="2216728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C8B3AC5-323C-5D4D-8F6E-5D526EE5CD9A}"/>
              </a:ext>
            </a:extLst>
          </p:cNvPr>
          <p:cNvCxnSpPr>
            <a:cxnSpLocks/>
          </p:cNvCxnSpPr>
          <p:nvPr/>
        </p:nvCxnSpPr>
        <p:spPr>
          <a:xfrm flipH="1">
            <a:off x="838199" y="4675910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F9B5E9-7FBF-474F-A26D-856B8900CD16}"/>
              </a:ext>
            </a:extLst>
          </p:cNvPr>
          <p:cNvCxnSpPr>
            <a:cxnSpLocks/>
          </p:cNvCxnSpPr>
          <p:nvPr/>
        </p:nvCxnSpPr>
        <p:spPr>
          <a:xfrm flipH="1">
            <a:off x="6377388" y="4675910"/>
            <a:ext cx="26973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A4D760E-E77E-AA4E-B624-F82C306B1C6C}"/>
              </a:ext>
            </a:extLst>
          </p:cNvPr>
          <p:cNvCxnSpPr>
            <a:cxnSpLocks/>
          </p:cNvCxnSpPr>
          <p:nvPr/>
        </p:nvCxnSpPr>
        <p:spPr>
          <a:xfrm flipH="1">
            <a:off x="6378316" y="2216728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EA64BF5-B3C1-244D-A38F-461D1124FA48}"/>
              </a:ext>
            </a:extLst>
          </p:cNvPr>
          <p:cNvCxnSpPr>
            <a:cxnSpLocks/>
          </p:cNvCxnSpPr>
          <p:nvPr/>
        </p:nvCxnSpPr>
        <p:spPr>
          <a:xfrm>
            <a:off x="945573" y="3543300"/>
            <a:ext cx="8093697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3894FC3-CDE6-9946-BEC6-C6E277F02AD2}"/>
              </a:ext>
            </a:extLst>
          </p:cNvPr>
          <p:cNvCxnSpPr>
            <a:cxnSpLocks/>
          </p:cNvCxnSpPr>
          <p:nvPr/>
        </p:nvCxnSpPr>
        <p:spPr>
          <a:xfrm flipV="1">
            <a:off x="4922693" y="0"/>
            <a:ext cx="0" cy="671252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曲折矢印 2">
            <a:extLst>
              <a:ext uri="{FF2B5EF4-FFF2-40B4-BE49-F238E27FC236}">
                <a16:creationId xmlns:a16="http://schemas.microsoft.com/office/drawing/2014/main" id="{2C361C42-A962-3E42-9D5D-DCA05729DC9A}"/>
              </a:ext>
            </a:extLst>
          </p:cNvPr>
          <p:cNvSpPr/>
          <p:nvPr/>
        </p:nvSpPr>
        <p:spPr>
          <a:xfrm rot="16200000" flipH="1">
            <a:off x="5752281" y="4073857"/>
            <a:ext cx="2190005" cy="2325502"/>
          </a:xfrm>
          <a:prstGeom prst="bentArrow">
            <a:avLst>
              <a:gd name="adj1" fmla="val 8626"/>
              <a:gd name="adj2" fmla="val 9856"/>
              <a:gd name="adj3" fmla="val 12059"/>
              <a:gd name="adj4" fmla="val 31429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曲折矢印 23">
            <a:extLst>
              <a:ext uri="{FF2B5EF4-FFF2-40B4-BE49-F238E27FC236}">
                <a16:creationId xmlns:a16="http://schemas.microsoft.com/office/drawing/2014/main" id="{0E0354C7-9D34-4A46-8F56-29B54BD395EC}"/>
              </a:ext>
            </a:extLst>
          </p:cNvPr>
          <p:cNvSpPr/>
          <p:nvPr/>
        </p:nvSpPr>
        <p:spPr>
          <a:xfrm rot="10800000" flipH="1">
            <a:off x="5827698" y="369948"/>
            <a:ext cx="2182337" cy="2798360"/>
          </a:xfrm>
          <a:prstGeom prst="bentArrow">
            <a:avLst>
              <a:gd name="adj1" fmla="val 8626"/>
              <a:gd name="adj2" fmla="val 9856"/>
              <a:gd name="adj3" fmla="val 12059"/>
              <a:gd name="adj4" fmla="val 31429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下矢印 30">
            <a:extLst>
              <a:ext uri="{FF2B5EF4-FFF2-40B4-BE49-F238E27FC236}">
                <a16:creationId xmlns:a16="http://schemas.microsoft.com/office/drawing/2014/main" id="{6B11B4C9-04C6-7248-AC99-BB501EC5E33F}"/>
              </a:ext>
            </a:extLst>
          </p:cNvPr>
          <p:cNvSpPr/>
          <p:nvPr/>
        </p:nvSpPr>
        <p:spPr>
          <a:xfrm>
            <a:off x="5333602" y="369948"/>
            <a:ext cx="483521" cy="5961662"/>
          </a:xfrm>
          <a:prstGeom prst="downArrow">
            <a:avLst>
              <a:gd name="adj1" fmla="val 37393"/>
              <a:gd name="adj2" fmla="val 55482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下矢印 1">
            <a:extLst>
              <a:ext uri="{FF2B5EF4-FFF2-40B4-BE49-F238E27FC236}">
                <a16:creationId xmlns:a16="http://schemas.microsoft.com/office/drawing/2014/main" id="{C4EDFBBF-C6ED-B249-B294-BFAF22B980E5}"/>
              </a:ext>
            </a:extLst>
          </p:cNvPr>
          <p:cNvSpPr/>
          <p:nvPr/>
        </p:nvSpPr>
        <p:spPr>
          <a:xfrm rot="10800000">
            <a:off x="3772310" y="551432"/>
            <a:ext cx="488682" cy="5598516"/>
          </a:xfrm>
          <a:prstGeom prst="downArrow">
            <a:avLst>
              <a:gd name="adj1" fmla="val 37393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81099B5A-C045-8541-B6B7-F78E8489E22C}"/>
              </a:ext>
            </a:extLst>
          </p:cNvPr>
          <p:cNvSpPr/>
          <p:nvPr/>
        </p:nvSpPr>
        <p:spPr>
          <a:xfrm>
            <a:off x="4428599" y="3065318"/>
            <a:ext cx="988188" cy="9559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cross</a:t>
            </a:r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00944632-77FB-F74D-A36A-BAED24314517}"/>
              </a:ext>
            </a:extLst>
          </p:cNvPr>
          <p:cNvSpPr/>
          <p:nvPr/>
        </p:nvSpPr>
        <p:spPr>
          <a:xfrm>
            <a:off x="3573960" y="2287212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lock1</a:t>
            </a:r>
            <a:endParaRPr kumimoji="1" lang="ja-JP" altLang="en-US" sz="1400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841F6E7-6A45-754D-8911-57AA62D4F0D6}"/>
              </a:ext>
            </a:extLst>
          </p:cNvPr>
          <p:cNvSpPr/>
          <p:nvPr/>
        </p:nvSpPr>
        <p:spPr>
          <a:xfrm>
            <a:off x="5412370" y="2287212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lock2</a:t>
            </a:r>
            <a:endParaRPr kumimoji="1" lang="ja-JP" altLang="en-US" sz="1400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48C08920-9A95-274B-93D2-B3CF0CB12D01}"/>
              </a:ext>
            </a:extLst>
          </p:cNvPr>
          <p:cNvSpPr/>
          <p:nvPr/>
        </p:nvSpPr>
        <p:spPr>
          <a:xfrm>
            <a:off x="3573960" y="4028896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lock3</a:t>
            </a:r>
            <a:endParaRPr kumimoji="1" lang="ja-JP" altLang="en-US" sz="1400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12B1DD6A-49C7-6645-BCDB-48494073C224}"/>
              </a:ext>
            </a:extLst>
          </p:cNvPr>
          <p:cNvSpPr/>
          <p:nvPr/>
        </p:nvSpPr>
        <p:spPr>
          <a:xfrm>
            <a:off x="5412370" y="4028896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lock4</a:t>
            </a:r>
            <a:endParaRPr kumimoji="1" lang="ja-JP" altLang="en-US" sz="14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752E014-2DFB-2540-8157-450DDA9F9B23}"/>
              </a:ext>
            </a:extLst>
          </p:cNvPr>
          <p:cNvSpPr txBox="1"/>
          <p:nvPr/>
        </p:nvSpPr>
        <p:spPr>
          <a:xfrm>
            <a:off x="3772309" y="6149948"/>
            <a:ext cx="1093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sn</a:t>
            </a:r>
            <a:endParaRPr kumimoji="1" lang="ja-JP" altLang="en-US" sz="2000">
              <a:latin typeface="Segoe UI Symbol" panose="020B0502040204020203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1A55E23-9112-C243-B661-D4EE08D8867F}"/>
              </a:ext>
            </a:extLst>
          </p:cNvPr>
          <p:cNvSpPr txBox="1"/>
          <p:nvPr/>
        </p:nvSpPr>
        <p:spPr>
          <a:xfrm>
            <a:off x="8050696" y="4000034"/>
            <a:ext cx="470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es</a:t>
            </a:r>
            <a:endParaRPr kumimoji="1" lang="ja-JP" altLang="en-US" sz="2000">
              <a:latin typeface="Segoe UI Symbol" panose="020B0502040204020203" pitchFamily="34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8B4BD5E-EA2B-C049-8A33-BA436A938D46}"/>
              </a:ext>
            </a:extLst>
          </p:cNvPr>
          <p:cNvSpPr txBox="1"/>
          <p:nvPr/>
        </p:nvSpPr>
        <p:spPr>
          <a:xfrm>
            <a:off x="5731526" y="2275"/>
            <a:ext cx="614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ne</a:t>
            </a:r>
            <a:endParaRPr kumimoji="1" lang="ja-JP" altLang="en-US" sz="2000">
              <a:latin typeface="Segoe UI Symbol" panose="020B0502040204020203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9FEBE44-C4EF-C24C-95D8-E4BE4F7D0614}"/>
              </a:ext>
            </a:extLst>
          </p:cNvPr>
          <p:cNvSpPr txBox="1"/>
          <p:nvPr/>
        </p:nvSpPr>
        <p:spPr>
          <a:xfrm>
            <a:off x="5333602" y="0"/>
            <a:ext cx="483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ns</a:t>
            </a:r>
            <a:endParaRPr kumimoji="1" lang="ja-JP" altLang="en-US" sz="2000">
              <a:latin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96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40BE4F2-CEBC-A646-B9FB-305ED1A67369}"/>
              </a:ext>
            </a:extLst>
          </p:cNvPr>
          <p:cNvCxnSpPr>
            <a:cxnSpLocks/>
          </p:cNvCxnSpPr>
          <p:nvPr/>
        </p:nvCxnSpPr>
        <p:spPr>
          <a:xfrm>
            <a:off x="3499153" y="0"/>
            <a:ext cx="0" cy="22167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6929E8D-688F-D641-A5A6-703D9CED5C28}"/>
              </a:ext>
            </a:extLst>
          </p:cNvPr>
          <p:cNvCxnSpPr>
            <a:cxnSpLocks/>
          </p:cNvCxnSpPr>
          <p:nvPr/>
        </p:nvCxnSpPr>
        <p:spPr>
          <a:xfrm>
            <a:off x="3499153" y="4675910"/>
            <a:ext cx="0" cy="2182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455C9EF-877D-2747-8388-A0D7B563AEFA}"/>
              </a:ext>
            </a:extLst>
          </p:cNvPr>
          <p:cNvCxnSpPr>
            <a:cxnSpLocks/>
          </p:cNvCxnSpPr>
          <p:nvPr/>
        </p:nvCxnSpPr>
        <p:spPr>
          <a:xfrm>
            <a:off x="6377388" y="4675910"/>
            <a:ext cx="0" cy="2182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244B9F0-4E07-1A4A-9557-673080DF2066}"/>
              </a:ext>
            </a:extLst>
          </p:cNvPr>
          <p:cNvCxnSpPr>
            <a:cxnSpLocks/>
          </p:cNvCxnSpPr>
          <p:nvPr/>
        </p:nvCxnSpPr>
        <p:spPr>
          <a:xfrm>
            <a:off x="6378316" y="0"/>
            <a:ext cx="0" cy="22167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6A22795-337F-E744-BF80-1DCFC6F06CF9}"/>
              </a:ext>
            </a:extLst>
          </p:cNvPr>
          <p:cNvCxnSpPr>
            <a:cxnSpLocks/>
          </p:cNvCxnSpPr>
          <p:nvPr/>
        </p:nvCxnSpPr>
        <p:spPr>
          <a:xfrm flipH="1">
            <a:off x="838199" y="2216728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C8B3AC5-323C-5D4D-8F6E-5D526EE5CD9A}"/>
              </a:ext>
            </a:extLst>
          </p:cNvPr>
          <p:cNvCxnSpPr>
            <a:cxnSpLocks/>
          </p:cNvCxnSpPr>
          <p:nvPr/>
        </p:nvCxnSpPr>
        <p:spPr>
          <a:xfrm flipH="1">
            <a:off x="838199" y="4675910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F9B5E9-7FBF-474F-A26D-856B8900CD16}"/>
              </a:ext>
            </a:extLst>
          </p:cNvPr>
          <p:cNvCxnSpPr>
            <a:cxnSpLocks/>
          </p:cNvCxnSpPr>
          <p:nvPr/>
        </p:nvCxnSpPr>
        <p:spPr>
          <a:xfrm flipH="1">
            <a:off x="6377388" y="4675910"/>
            <a:ext cx="26973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A4D760E-E77E-AA4E-B624-F82C306B1C6C}"/>
              </a:ext>
            </a:extLst>
          </p:cNvPr>
          <p:cNvCxnSpPr>
            <a:cxnSpLocks/>
          </p:cNvCxnSpPr>
          <p:nvPr/>
        </p:nvCxnSpPr>
        <p:spPr>
          <a:xfrm flipH="1">
            <a:off x="6378316" y="2216728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EA64BF5-B3C1-244D-A38F-461D1124FA48}"/>
              </a:ext>
            </a:extLst>
          </p:cNvPr>
          <p:cNvCxnSpPr>
            <a:cxnSpLocks/>
          </p:cNvCxnSpPr>
          <p:nvPr/>
        </p:nvCxnSpPr>
        <p:spPr>
          <a:xfrm>
            <a:off x="945573" y="3543300"/>
            <a:ext cx="8093697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3894FC3-CDE6-9946-BEC6-C6E277F02AD2}"/>
              </a:ext>
            </a:extLst>
          </p:cNvPr>
          <p:cNvCxnSpPr>
            <a:cxnSpLocks/>
          </p:cNvCxnSpPr>
          <p:nvPr/>
        </p:nvCxnSpPr>
        <p:spPr>
          <a:xfrm flipV="1">
            <a:off x="4922693" y="0"/>
            <a:ext cx="0" cy="671252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円/楕円 24">
            <a:extLst>
              <a:ext uri="{FF2B5EF4-FFF2-40B4-BE49-F238E27FC236}">
                <a16:creationId xmlns:a16="http://schemas.microsoft.com/office/drawing/2014/main" id="{81099B5A-C045-8541-B6B7-F78E8489E22C}"/>
              </a:ext>
            </a:extLst>
          </p:cNvPr>
          <p:cNvSpPr/>
          <p:nvPr/>
        </p:nvSpPr>
        <p:spPr>
          <a:xfrm>
            <a:off x="4428599" y="3065318"/>
            <a:ext cx="988188" cy="9559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cross</a:t>
            </a:r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00944632-77FB-F74D-A36A-BAED24314517}"/>
              </a:ext>
            </a:extLst>
          </p:cNvPr>
          <p:cNvSpPr/>
          <p:nvPr/>
        </p:nvSpPr>
        <p:spPr>
          <a:xfrm>
            <a:off x="3573960" y="2287212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lock1</a:t>
            </a:r>
            <a:endParaRPr kumimoji="1" lang="ja-JP" altLang="en-US" sz="1400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841F6E7-6A45-754D-8911-57AA62D4F0D6}"/>
              </a:ext>
            </a:extLst>
          </p:cNvPr>
          <p:cNvSpPr/>
          <p:nvPr/>
        </p:nvSpPr>
        <p:spPr>
          <a:xfrm>
            <a:off x="5412370" y="2287212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lock2</a:t>
            </a:r>
            <a:endParaRPr kumimoji="1" lang="ja-JP" altLang="en-US" sz="1400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48C08920-9A95-274B-93D2-B3CF0CB12D01}"/>
              </a:ext>
            </a:extLst>
          </p:cNvPr>
          <p:cNvSpPr/>
          <p:nvPr/>
        </p:nvSpPr>
        <p:spPr>
          <a:xfrm>
            <a:off x="3573960" y="4028896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lock3</a:t>
            </a:r>
            <a:endParaRPr kumimoji="1" lang="ja-JP" altLang="en-US" sz="1400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12B1DD6A-49C7-6645-BCDB-48494073C224}"/>
              </a:ext>
            </a:extLst>
          </p:cNvPr>
          <p:cNvSpPr/>
          <p:nvPr/>
        </p:nvSpPr>
        <p:spPr>
          <a:xfrm>
            <a:off x="5412370" y="4028896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lock4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30303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A418D532-FB9A-AE4D-AD17-8F91590ED25A}"/>
              </a:ext>
            </a:extLst>
          </p:cNvPr>
          <p:cNvSpPr/>
          <p:nvPr/>
        </p:nvSpPr>
        <p:spPr>
          <a:xfrm>
            <a:off x="3849757" y="284923"/>
            <a:ext cx="1252330" cy="12523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835C47B9-354B-A94E-B08D-AB119A07F721}"/>
              </a:ext>
            </a:extLst>
          </p:cNvPr>
          <p:cNvSpPr/>
          <p:nvPr/>
        </p:nvSpPr>
        <p:spPr>
          <a:xfrm>
            <a:off x="3990105" y="425271"/>
            <a:ext cx="971634" cy="971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初期</a:t>
            </a: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4D355F1-10A6-8543-9303-3F4ADB2C387C}"/>
              </a:ext>
            </a:extLst>
          </p:cNvPr>
          <p:cNvSpPr/>
          <p:nvPr/>
        </p:nvSpPr>
        <p:spPr>
          <a:xfrm>
            <a:off x="1645671" y="1630019"/>
            <a:ext cx="768626" cy="76862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3C6DE04-DB7E-FD41-836B-369046E4BC5B}"/>
              </a:ext>
            </a:extLst>
          </p:cNvPr>
          <p:cNvCxnSpPr>
            <a:cxnSpLocks/>
            <a:stCxn id="2" idx="4"/>
            <a:endCxn id="4" idx="7"/>
          </p:cNvCxnSpPr>
          <p:nvPr/>
        </p:nvCxnSpPr>
        <p:spPr>
          <a:xfrm flipH="1">
            <a:off x="2301734" y="1537253"/>
            <a:ext cx="2174188" cy="205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7200E47-1222-1A4A-A045-6E93590E1A09}"/>
              </a:ext>
            </a:extLst>
          </p:cNvPr>
          <p:cNvCxnSpPr>
            <a:cxnSpLocks/>
            <a:stCxn id="2" idx="4"/>
            <a:endCxn id="79" idx="0"/>
          </p:cNvCxnSpPr>
          <p:nvPr/>
        </p:nvCxnSpPr>
        <p:spPr>
          <a:xfrm flipH="1">
            <a:off x="3794364" y="1537253"/>
            <a:ext cx="681558" cy="317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F1A3ACF-A01C-B740-8555-6A1FE3A1240E}"/>
              </a:ext>
            </a:extLst>
          </p:cNvPr>
          <p:cNvCxnSpPr>
            <a:cxnSpLocks/>
            <a:stCxn id="2" idx="4"/>
            <a:endCxn id="101" idx="1"/>
          </p:cNvCxnSpPr>
          <p:nvPr/>
        </p:nvCxnSpPr>
        <p:spPr>
          <a:xfrm>
            <a:off x="4475922" y="1537253"/>
            <a:ext cx="496876" cy="34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00DC42A-1B01-DC43-A353-DFC4AD40DDF4}"/>
              </a:ext>
            </a:extLst>
          </p:cNvPr>
          <p:cNvCxnSpPr>
            <a:cxnSpLocks/>
            <a:stCxn id="2" idx="4"/>
            <a:endCxn id="124" idx="2"/>
          </p:cNvCxnSpPr>
          <p:nvPr/>
        </p:nvCxnSpPr>
        <p:spPr>
          <a:xfrm>
            <a:off x="4475922" y="1537253"/>
            <a:ext cx="2585782" cy="275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B12757C-62AE-BA40-9280-42A6112D475E}"/>
              </a:ext>
            </a:extLst>
          </p:cNvPr>
          <p:cNvCxnSpPr>
            <a:cxnSpLocks/>
            <a:stCxn id="4" idx="3"/>
            <a:endCxn id="61" idx="7"/>
          </p:cNvCxnSpPr>
          <p:nvPr/>
        </p:nvCxnSpPr>
        <p:spPr>
          <a:xfrm flipH="1">
            <a:off x="1519750" y="2286082"/>
            <a:ext cx="238484" cy="507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35A9D48-33F4-024A-A80F-5D43B4DE03F1}"/>
              </a:ext>
            </a:extLst>
          </p:cNvPr>
          <p:cNvCxnSpPr>
            <a:cxnSpLocks/>
            <a:stCxn id="4" idx="4"/>
            <a:endCxn id="63" idx="0"/>
          </p:cNvCxnSpPr>
          <p:nvPr/>
        </p:nvCxnSpPr>
        <p:spPr>
          <a:xfrm>
            <a:off x="2029984" y="2398645"/>
            <a:ext cx="5036" cy="706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3B35A62-30B1-D442-B41F-A333A050D17F}"/>
              </a:ext>
            </a:extLst>
          </p:cNvPr>
          <p:cNvCxnSpPr>
            <a:cxnSpLocks/>
            <a:stCxn id="4" idx="5"/>
            <a:endCxn id="65" idx="0"/>
          </p:cNvCxnSpPr>
          <p:nvPr/>
        </p:nvCxnSpPr>
        <p:spPr>
          <a:xfrm>
            <a:off x="2301734" y="2286082"/>
            <a:ext cx="277851" cy="39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円/楕円 60">
            <a:extLst>
              <a:ext uri="{FF2B5EF4-FFF2-40B4-BE49-F238E27FC236}">
                <a16:creationId xmlns:a16="http://schemas.microsoft.com/office/drawing/2014/main" id="{F0CB2553-60A9-4744-A617-7689EED13FA4}"/>
              </a:ext>
            </a:extLst>
          </p:cNvPr>
          <p:cNvSpPr/>
          <p:nvPr/>
        </p:nvSpPr>
        <p:spPr>
          <a:xfrm>
            <a:off x="955730" y="2696778"/>
            <a:ext cx="660791" cy="66079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>
            <a:extLst>
              <a:ext uri="{FF2B5EF4-FFF2-40B4-BE49-F238E27FC236}">
                <a16:creationId xmlns:a16="http://schemas.microsoft.com/office/drawing/2014/main" id="{9C59CE28-9AE0-6F48-91E2-E77B15E3A525}"/>
              </a:ext>
            </a:extLst>
          </p:cNvPr>
          <p:cNvSpPr/>
          <p:nvPr/>
        </p:nvSpPr>
        <p:spPr>
          <a:xfrm>
            <a:off x="1724171" y="3104967"/>
            <a:ext cx="621698" cy="62169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F219DD7C-AA84-F641-8512-97C2A4D8CA52}"/>
              </a:ext>
            </a:extLst>
          </p:cNvPr>
          <p:cNvSpPr/>
          <p:nvPr/>
        </p:nvSpPr>
        <p:spPr>
          <a:xfrm>
            <a:off x="2269800" y="2684868"/>
            <a:ext cx="619569" cy="61956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0C1A1407-7A49-3947-ABF0-DB0FD1F05A4D}"/>
              </a:ext>
            </a:extLst>
          </p:cNvPr>
          <p:cNvSpPr/>
          <p:nvPr/>
        </p:nvSpPr>
        <p:spPr>
          <a:xfrm>
            <a:off x="3410051" y="1855145"/>
            <a:ext cx="768626" cy="76862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C3C1AAB8-61AB-5945-A902-F937A9418CA6}"/>
              </a:ext>
            </a:extLst>
          </p:cNvPr>
          <p:cNvCxnSpPr>
            <a:cxnSpLocks/>
            <a:stCxn id="79" idx="3"/>
            <a:endCxn id="83" idx="0"/>
          </p:cNvCxnSpPr>
          <p:nvPr/>
        </p:nvCxnSpPr>
        <p:spPr>
          <a:xfrm flipH="1">
            <a:off x="3328784" y="2511208"/>
            <a:ext cx="193830" cy="362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A25F64CB-4597-564D-8FC6-9481618490FE}"/>
              </a:ext>
            </a:extLst>
          </p:cNvPr>
          <p:cNvCxnSpPr>
            <a:cxnSpLocks/>
            <a:stCxn id="79" idx="4"/>
            <a:endCxn id="84" idx="0"/>
          </p:cNvCxnSpPr>
          <p:nvPr/>
        </p:nvCxnSpPr>
        <p:spPr>
          <a:xfrm>
            <a:off x="3794364" y="2623771"/>
            <a:ext cx="5036" cy="706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5D376551-11A3-6847-B31B-E156BCED6B08}"/>
              </a:ext>
            </a:extLst>
          </p:cNvPr>
          <p:cNvCxnSpPr>
            <a:cxnSpLocks/>
            <a:stCxn id="79" idx="5"/>
            <a:endCxn id="85" idx="0"/>
          </p:cNvCxnSpPr>
          <p:nvPr/>
        </p:nvCxnSpPr>
        <p:spPr>
          <a:xfrm>
            <a:off x="4066114" y="2511208"/>
            <a:ext cx="319535" cy="531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円/楕円 82">
            <a:extLst>
              <a:ext uri="{FF2B5EF4-FFF2-40B4-BE49-F238E27FC236}">
                <a16:creationId xmlns:a16="http://schemas.microsoft.com/office/drawing/2014/main" id="{12CF455A-4D70-3C49-9BBD-0ECB86FFB21F}"/>
              </a:ext>
            </a:extLst>
          </p:cNvPr>
          <p:cNvSpPr/>
          <p:nvPr/>
        </p:nvSpPr>
        <p:spPr>
          <a:xfrm>
            <a:off x="3016110" y="2873678"/>
            <a:ext cx="625348" cy="62534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>
            <a:extLst>
              <a:ext uri="{FF2B5EF4-FFF2-40B4-BE49-F238E27FC236}">
                <a16:creationId xmlns:a16="http://schemas.microsoft.com/office/drawing/2014/main" id="{7E867C55-CAA5-9841-92D0-43848446A895}"/>
              </a:ext>
            </a:extLst>
          </p:cNvPr>
          <p:cNvSpPr/>
          <p:nvPr/>
        </p:nvSpPr>
        <p:spPr>
          <a:xfrm>
            <a:off x="3488551" y="3330093"/>
            <a:ext cx="621698" cy="62169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>
            <a:extLst>
              <a:ext uri="{FF2B5EF4-FFF2-40B4-BE49-F238E27FC236}">
                <a16:creationId xmlns:a16="http://schemas.microsoft.com/office/drawing/2014/main" id="{FE8BC48D-21E8-BF4E-BE8D-B3C931A0065F}"/>
              </a:ext>
            </a:extLst>
          </p:cNvPr>
          <p:cNvSpPr/>
          <p:nvPr/>
        </p:nvSpPr>
        <p:spPr>
          <a:xfrm>
            <a:off x="4075864" y="3042611"/>
            <a:ext cx="619569" cy="61956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>
            <a:extLst>
              <a:ext uri="{FF2B5EF4-FFF2-40B4-BE49-F238E27FC236}">
                <a16:creationId xmlns:a16="http://schemas.microsoft.com/office/drawing/2014/main" id="{D6C35494-B504-DB4D-884C-B1F9827D4C88}"/>
              </a:ext>
            </a:extLst>
          </p:cNvPr>
          <p:cNvSpPr/>
          <p:nvPr/>
        </p:nvSpPr>
        <p:spPr>
          <a:xfrm>
            <a:off x="4860235" y="1771189"/>
            <a:ext cx="768626" cy="76862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288D9662-5F22-A140-A327-2395BBF1A6B4}"/>
              </a:ext>
            </a:extLst>
          </p:cNvPr>
          <p:cNvCxnSpPr>
            <a:cxnSpLocks/>
            <a:stCxn id="101" idx="3"/>
            <a:endCxn id="105" idx="0"/>
          </p:cNvCxnSpPr>
          <p:nvPr/>
        </p:nvCxnSpPr>
        <p:spPr>
          <a:xfrm flipH="1">
            <a:off x="4865043" y="2427252"/>
            <a:ext cx="107755" cy="188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E0A96770-CFAC-8D40-B849-0ADA0BB0D0E4}"/>
              </a:ext>
            </a:extLst>
          </p:cNvPr>
          <p:cNvCxnSpPr>
            <a:cxnSpLocks/>
            <a:stCxn id="101" idx="4"/>
            <a:endCxn id="106" idx="0"/>
          </p:cNvCxnSpPr>
          <p:nvPr/>
        </p:nvCxnSpPr>
        <p:spPr>
          <a:xfrm>
            <a:off x="5244548" y="2539815"/>
            <a:ext cx="38198" cy="543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99472A2E-C5DB-FD42-AA7F-FEB4666082DB}"/>
              </a:ext>
            </a:extLst>
          </p:cNvPr>
          <p:cNvCxnSpPr>
            <a:cxnSpLocks/>
            <a:stCxn id="101" idx="5"/>
            <a:endCxn id="107" idx="1"/>
          </p:cNvCxnSpPr>
          <p:nvPr/>
        </p:nvCxnSpPr>
        <p:spPr>
          <a:xfrm>
            <a:off x="5516298" y="2427252"/>
            <a:ext cx="246022" cy="420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円/楕円 104">
            <a:extLst>
              <a:ext uri="{FF2B5EF4-FFF2-40B4-BE49-F238E27FC236}">
                <a16:creationId xmlns:a16="http://schemas.microsoft.com/office/drawing/2014/main" id="{0B60D229-FC6E-4643-AA80-8C9A326EE24A}"/>
              </a:ext>
            </a:extLst>
          </p:cNvPr>
          <p:cNvSpPr/>
          <p:nvPr/>
        </p:nvSpPr>
        <p:spPr>
          <a:xfrm>
            <a:off x="4559677" y="2615565"/>
            <a:ext cx="610732" cy="61073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円/楕円 105">
            <a:extLst>
              <a:ext uri="{FF2B5EF4-FFF2-40B4-BE49-F238E27FC236}">
                <a16:creationId xmlns:a16="http://schemas.microsoft.com/office/drawing/2014/main" id="{A1AC5837-E91D-2546-ACB8-1D6F8073BD22}"/>
              </a:ext>
            </a:extLst>
          </p:cNvPr>
          <p:cNvSpPr/>
          <p:nvPr/>
        </p:nvSpPr>
        <p:spPr>
          <a:xfrm>
            <a:off x="4971897" y="3083315"/>
            <a:ext cx="621698" cy="62169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円/楕円 106">
            <a:extLst>
              <a:ext uri="{FF2B5EF4-FFF2-40B4-BE49-F238E27FC236}">
                <a16:creationId xmlns:a16="http://schemas.microsoft.com/office/drawing/2014/main" id="{E6D6A71E-3BA8-B843-B60C-1A4D546A1CEC}"/>
              </a:ext>
            </a:extLst>
          </p:cNvPr>
          <p:cNvSpPr/>
          <p:nvPr/>
        </p:nvSpPr>
        <p:spPr>
          <a:xfrm>
            <a:off x="5671586" y="2756626"/>
            <a:ext cx="619569" cy="61956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/楕円 123">
            <a:extLst>
              <a:ext uri="{FF2B5EF4-FFF2-40B4-BE49-F238E27FC236}">
                <a16:creationId xmlns:a16="http://schemas.microsoft.com/office/drawing/2014/main" id="{043E2E8D-D4EA-944C-90D6-25C9AAB28C62}"/>
              </a:ext>
            </a:extLst>
          </p:cNvPr>
          <p:cNvSpPr/>
          <p:nvPr/>
        </p:nvSpPr>
        <p:spPr>
          <a:xfrm>
            <a:off x="7061704" y="1428725"/>
            <a:ext cx="768626" cy="76862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41553833-BE2A-D244-BE58-C27B63E20F2F}"/>
              </a:ext>
            </a:extLst>
          </p:cNvPr>
          <p:cNvCxnSpPr>
            <a:cxnSpLocks/>
            <a:stCxn id="124" idx="3"/>
            <a:endCxn id="128" idx="7"/>
          </p:cNvCxnSpPr>
          <p:nvPr/>
        </p:nvCxnSpPr>
        <p:spPr>
          <a:xfrm flipH="1">
            <a:off x="6935783" y="2084788"/>
            <a:ext cx="238484" cy="507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A85432E9-A862-ED44-A5B8-9D112D3A66A3}"/>
              </a:ext>
            </a:extLst>
          </p:cNvPr>
          <p:cNvCxnSpPr>
            <a:cxnSpLocks/>
            <a:stCxn id="124" idx="4"/>
            <a:endCxn id="129" idx="0"/>
          </p:cNvCxnSpPr>
          <p:nvPr/>
        </p:nvCxnSpPr>
        <p:spPr>
          <a:xfrm>
            <a:off x="7446017" y="2197351"/>
            <a:ext cx="5036" cy="706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3DA54E40-C5F0-024D-B5B4-5697B3E930D3}"/>
              </a:ext>
            </a:extLst>
          </p:cNvPr>
          <p:cNvCxnSpPr>
            <a:cxnSpLocks/>
            <a:stCxn id="124" idx="5"/>
            <a:endCxn id="130" idx="0"/>
          </p:cNvCxnSpPr>
          <p:nvPr/>
        </p:nvCxnSpPr>
        <p:spPr>
          <a:xfrm>
            <a:off x="7717767" y="2084788"/>
            <a:ext cx="319535" cy="531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BBC8F32C-8E17-E143-9005-FB601B290CCE}"/>
              </a:ext>
            </a:extLst>
          </p:cNvPr>
          <p:cNvSpPr/>
          <p:nvPr/>
        </p:nvSpPr>
        <p:spPr>
          <a:xfrm>
            <a:off x="6371763" y="2495484"/>
            <a:ext cx="660791" cy="66079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円/楕円 128">
            <a:extLst>
              <a:ext uri="{FF2B5EF4-FFF2-40B4-BE49-F238E27FC236}">
                <a16:creationId xmlns:a16="http://schemas.microsoft.com/office/drawing/2014/main" id="{71C6274F-2192-C447-A04B-BCD8CD8E427F}"/>
              </a:ext>
            </a:extLst>
          </p:cNvPr>
          <p:cNvSpPr/>
          <p:nvPr/>
        </p:nvSpPr>
        <p:spPr>
          <a:xfrm>
            <a:off x="7140204" y="2903673"/>
            <a:ext cx="621698" cy="62169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円/楕円 129">
            <a:extLst>
              <a:ext uri="{FF2B5EF4-FFF2-40B4-BE49-F238E27FC236}">
                <a16:creationId xmlns:a16="http://schemas.microsoft.com/office/drawing/2014/main" id="{BAA27E2B-2581-B441-B87F-B4951A57419F}"/>
              </a:ext>
            </a:extLst>
          </p:cNvPr>
          <p:cNvSpPr/>
          <p:nvPr/>
        </p:nvSpPr>
        <p:spPr>
          <a:xfrm>
            <a:off x="7727517" y="2616191"/>
            <a:ext cx="619569" cy="61956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円/楕円 131">
            <a:extLst>
              <a:ext uri="{FF2B5EF4-FFF2-40B4-BE49-F238E27FC236}">
                <a16:creationId xmlns:a16="http://schemas.microsoft.com/office/drawing/2014/main" id="{E96B2FDE-36FB-204D-ABF4-570BAB93DF73}"/>
              </a:ext>
            </a:extLst>
          </p:cNvPr>
          <p:cNvSpPr/>
          <p:nvPr/>
        </p:nvSpPr>
        <p:spPr>
          <a:xfrm>
            <a:off x="807928" y="4108344"/>
            <a:ext cx="768626" cy="76862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3DF06F16-515C-3F4F-AAB9-DDD14B961D4B}"/>
              </a:ext>
            </a:extLst>
          </p:cNvPr>
          <p:cNvCxnSpPr>
            <a:cxnSpLocks/>
            <a:stCxn id="132" idx="3"/>
            <a:endCxn id="136" idx="7"/>
          </p:cNvCxnSpPr>
          <p:nvPr/>
        </p:nvCxnSpPr>
        <p:spPr>
          <a:xfrm flipH="1">
            <a:off x="776364" y="4764407"/>
            <a:ext cx="144127" cy="327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EC38CD7A-E6EF-094E-9079-64DB7C410D2A}"/>
              </a:ext>
            </a:extLst>
          </p:cNvPr>
          <p:cNvCxnSpPr>
            <a:cxnSpLocks/>
            <a:stCxn id="132" idx="4"/>
            <a:endCxn id="137" idx="0"/>
          </p:cNvCxnSpPr>
          <p:nvPr/>
        </p:nvCxnSpPr>
        <p:spPr>
          <a:xfrm flipH="1">
            <a:off x="1138868" y="4876970"/>
            <a:ext cx="53373" cy="345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EBE7870D-0D07-854C-BFFC-AAB68BCE294D}"/>
              </a:ext>
            </a:extLst>
          </p:cNvPr>
          <p:cNvCxnSpPr>
            <a:cxnSpLocks/>
            <a:stCxn id="132" idx="5"/>
            <a:endCxn id="138" idx="0"/>
          </p:cNvCxnSpPr>
          <p:nvPr/>
        </p:nvCxnSpPr>
        <p:spPr>
          <a:xfrm>
            <a:off x="1463991" y="4764407"/>
            <a:ext cx="291094" cy="106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円/楕円 135">
            <a:extLst>
              <a:ext uri="{FF2B5EF4-FFF2-40B4-BE49-F238E27FC236}">
                <a16:creationId xmlns:a16="http://schemas.microsoft.com/office/drawing/2014/main" id="{0A1D7DFA-D685-4C4D-B1BE-5EFB225F01CA}"/>
              </a:ext>
            </a:extLst>
          </p:cNvPr>
          <p:cNvSpPr/>
          <p:nvPr/>
        </p:nvSpPr>
        <p:spPr>
          <a:xfrm>
            <a:off x="307213" y="5011249"/>
            <a:ext cx="549645" cy="5496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円/楕円 136">
            <a:extLst>
              <a:ext uri="{FF2B5EF4-FFF2-40B4-BE49-F238E27FC236}">
                <a16:creationId xmlns:a16="http://schemas.microsoft.com/office/drawing/2014/main" id="{40324B8B-562F-7241-B413-72958DE6CA96}"/>
              </a:ext>
            </a:extLst>
          </p:cNvPr>
          <p:cNvSpPr/>
          <p:nvPr/>
        </p:nvSpPr>
        <p:spPr>
          <a:xfrm>
            <a:off x="828019" y="5222184"/>
            <a:ext cx="621698" cy="62169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円/楕円 137">
            <a:extLst>
              <a:ext uri="{FF2B5EF4-FFF2-40B4-BE49-F238E27FC236}">
                <a16:creationId xmlns:a16="http://schemas.microsoft.com/office/drawing/2014/main" id="{82FBB6D7-EF09-6549-9067-2A7BB503FF01}"/>
              </a:ext>
            </a:extLst>
          </p:cNvPr>
          <p:cNvSpPr/>
          <p:nvPr/>
        </p:nvSpPr>
        <p:spPr>
          <a:xfrm>
            <a:off x="1445300" y="4870734"/>
            <a:ext cx="619569" cy="61956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円/楕円 152">
            <a:extLst>
              <a:ext uri="{FF2B5EF4-FFF2-40B4-BE49-F238E27FC236}">
                <a16:creationId xmlns:a16="http://schemas.microsoft.com/office/drawing/2014/main" id="{05E374F5-BE5E-8841-8407-010B89F7BF11}"/>
              </a:ext>
            </a:extLst>
          </p:cNvPr>
          <p:cNvSpPr/>
          <p:nvPr/>
        </p:nvSpPr>
        <p:spPr>
          <a:xfrm>
            <a:off x="3488551" y="4272379"/>
            <a:ext cx="768626" cy="76862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56F853A9-323B-4544-83BA-F49349BA3B97}"/>
              </a:ext>
            </a:extLst>
          </p:cNvPr>
          <p:cNvCxnSpPr>
            <a:cxnSpLocks/>
            <a:stCxn id="153" idx="3"/>
            <a:endCxn id="157" idx="7"/>
          </p:cNvCxnSpPr>
          <p:nvPr/>
        </p:nvCxnSpPr>
        <p:spPr>
          <a:xfrm flipH="1">
            <a:off x="3271449" y="4928442"/>
            <a:ext cx="329665" cy="470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9D0729BF-E9F6-1A43-A24A-F7804B794267}"/>
              </a:ext>
            </a:extLst>
          </p:cNvPr>
          <p:cNvCxnSpPr>
            <a:cxnSpLocks/>
            <a:stCxn id="153" idx="4"/>
            <a:endCxn id="158" idx="0"/>
          </p:cNvCxnSpPr>
          <p:nvPr/>
        </p:nvCxnSpPr>
        <p:spPr>
          <a:xfrm>
            <a:off x="3872864" y="5041005"/>
            <a:ext cx="5036" cy="706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矢印コネクタ 155">
            <a:extLst>
              <a:ext uri="{FF2B5EF4-FFF2-40B4-BE49-F238E27FC236}">
                <a16:creationId xmlns:a16="http://schemas.microsoft.com/office/drawing/2014/main" id="{031786F0-8242-E942-B59A-445526080DE5}"/>
              </a:ext>
            </a:extLst>
          </p:cNvPr>
          <p:cNvCxnSpPr>
            <a:cxnSpLocks/>
            <a:stCxn id="153" idx="5"/>
            <a:endCxn id="159" idx="0"/>
          </p:cNvCxnSpPr>
          <p:nvPr/>
        </p:nvCxnSpPr>
        <p:spPr>
          <a:xfrm>
            <a:off x="4144614" y="4928442"/>
            <a:ext cx="319535" cy="531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円/楕円 156">
            <a:extLst>
              <a:ext uri="{FF2B5EF4-FFF2-40B4-BE49-F238E27FC236}">
                <a16:creationId xmlns:a16="http://schemas.microsoft.com/office/drawing/2014/main" id="{0089EA76-B729-AC49-B66F-A50A6694CE2E}"/>
              </a:ext>
            </a:extLst>
          </p:cNvPr>
          <p:cNvSpPr/>
          <p:nvPr/>
        </p:nvSpPr>
        <p:spPr>
          <a:xfrm>
            <a:off x="2707429" y="5302580"/>
            <a:ext cx="660791" cy="66079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円/楕円 157">
            <a:extLst>
              <a:ext uri="{FF2B5EF4-FFF2-40B4-BE49-F238E27FC236}">
                <a16:creationId xmlns:a16="http://schemas.microsoft.com/office/drawing/2014/main" id="{D1D063DD-59D2-3642-B569-02C2B46EE864}"/>
              </a:ext>
            </a:extLst>
          </p:cNvPr>
          <p:cNvSpPr/>
          <p:nvPr/>
        </p:nvSpPr>
        <p:spPr>
          <a:xfrm>
            <a:off x="3567051" y="5747327"/>
            <a:ext cx="621698" cy="62169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円/楕円 158">
            <a:extLst>
              <a:ext uri="{FF2B5EF4-FFF2-40B4-BE49-F238E27FC236}">
                <a16:creationId xmlns:a16="http://schemas.microsoft.com/office/drawing/2014/main" id="{FDD8D55E-D52D-B641-B374-0B7C10DA5F39}"/>
              </a:ext>
            </a:extLst>
          </p:cNvPr>
          <p:cNvSpPr/>
          <p:nvPr/>
        </p:nvSpPr>
        <p:spPr>
          <a:xfrm>
            <a:off x="4154364" y="5459845"/>
            <a:ext cx="619569" cy="619569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A2A96E45-82BF-2D43-8B2D-3803BE4397CB}"/>
              </a:ext>
            </a:extLst>
          </p:cNvPr>
          <p:cNvCxnSpPr>
            <a:cxnSpLocks/>
            <a:stCxn id="61" idx="3"/>
          </p:cNvCxnSpPr>
          <p:nvPr/>
        </p:nvCxnSpPr>
        <p:spPr>
          <a:xfrm flipH="1">
            <a:off x="563356" y="3260798"/>
            <a:ext cx="489145" cy="533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5D8000C9-1EF1-0A4A-B418-7EEA92390628}"/>
              </a:ext>
            </a:extLst>
          </p:cNvPr>
          <p:cNvCxnSpPr>
            <a:cxnSpLocks/>
            <a:stCxn id="61" idx="4"/>
            <a:endCxn id="132" idx="0"/>
          </p:cNvCxnSpPr>
          <p:nvPr/>
        </p:nvCxnSpPr>
        <p:spPr>
          <a:xfrm flipH="1">
            <a:off x="1192241" y="3357569"/>
            <a:ext cx="93885" cy="750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矢印コネクタ 194">
            <a:extLst>
              <a:ext uri="{FF2B5EF4-FFF2-40B4-BE49-F238E27FC236}">
                <a16:creationId xmlns:a16="http://schemas.microsoft.com/office/drawing/2014/main" id="{63480075-70A6-CB4C-B26D-4F6720791431}"/>
              </a:ext>
            </a:extLst>
          </p:cNvPr>
          <p:cNvCxnSpPr>
            <a:cxnSpLocks/>
            <a:stCxn id="61" idx="5"/>
          </p:cNvCxnSpPr>
          <p:nvPr/>
        </p:nvCxnSpPr>
        <p:spPr>
          <a:xfrm flipH="1">
            <a:off x="1497736" y="3260798"/>
            <a:ext cx="22014" cy="570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DF9143BE-8742-264F-988D-520BF75E72B3}"/>
              </a:ext>
            </a:extLst>
          </p:cNvPr>
          <p:cNvCxnSpPr>
            <a:cxnSpLocks/>
            <a:stCxn id="63" idx="3"/>
          </p:cNvCxnSpPr>
          <p:nvPr/>
        </p:nvCxnSpPr>
        <p:spPr>
          <a:xfrm flipH="1">
            <a:off x="1710385" y="3635619"/>
            <a:ext cx="104832" cy="587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>
            <a:extLst>
              <a:ext uri="{FF2B5EF4-FFF2-40B4-BE49-F238E27FC236}">
                <a16:creationId xmlns:a16="http://schemas.microsoft.com/office/drawing/2014/main" id="{592A97E9-ED66-1648-91E9-D423B4519031}"/>
              </a:ext>
            </a:extLst>
          </p:cNvPr>
          <p:cNvCxnSpPr>
            <a:cxnSpLocks/>
            <a:stCxn id="63" idx="4"/>
          </p:cNvCxnSpPr>
          <p:nvPr/>
        </p:nvCxnSpPr>
        <p:spPr>
          <a:xfrm>
            <a:off x="2035020" y="3726665"/>
            <a:ext cx="2917" cy="522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矢印コネクタ 201">
            <a:extLst>
              <a:ext uri="{FF2B5EF4-FFF2-40B4-BE49-F238E27FC236}">
                <a16:creationId xmlns:a16="http://schemas.microsoft.com/office/drawing/2014/main" id="{8483CB75-D1C0-1242-91AE-65DEC4E257C1}"/>
              </a:ext>
            </a:extLst>
          </p:cNvPr>
          <p:cNvCxnSpPr>
            <a:cxnSpLocks/>
            <a:stCxn id="63" idx="5"/>
          </p:cNvCxnSpPr>
          <p:nvPr/>
        </p:nvCxnSpPr>
        <p:spPr>
          <a:xfrm>
            <a:off x="2254823" y="3635619"/>
            <a:ext cx="68440" cy="534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16FF4649-994D-A542-9DAD-2991A229A264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2360534" y="3213703"/>
            <a:ext cx="149844" cy="617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>
            <a:extLst>
              <a:ext uri="{FF2B5EF4-FFF2-40B4-BE49-F238E27FC236}">
                <a16:creationId xmlns:a16="http://schemas.microsoft.com/office/drawing/2014/main" id="{0C5D4070-040B-1B43-AAEC-A27C4C2D272B}"/>
              </a:ext>
            </a:extLst>
          </p:cNvPr>
          <p:cNvCxnSpPr>
            <a:cxnSpLocks/>
            <a:stCxn id="65" idx="4"/>
          </p:cNvCxnSpPr>
          <p:nvPr/>
        </p:nvCxnSpPr>
        <p:spPr>
          <a:xfrm>
            <a:off x="2579585" y="3304437"/>
            <a:ext cx="324321" cy="844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矢印コネクタ 215">
            <a:extLst>
              <a:ext uri="{FF2B5EF4-FFF2-40B4-BE49-F238E27FC236}">
                <a16:creationId xmlns:a16="http://schemas.microsoft.com/office/drawing/2014/main" id="{5F694A1A-A9A4-4E4A-BA99-7A0AE35FF045}"/>
              </a:ext>
            </a:extLst>
          </p:cNvPr>
          <p:cNvCxnSpPr>
            <a:cxnSpLocks/>
            <a:stCxn id="84" idx="4"/>
            <a:endCxn id="153" idx="0"/>
          </p:cNvCxnSpPr>
          <p:nvPr/>
        </p:nvCxnSpPr>
        <p:spPr>
          <a:xfrm>
            <a:off x="3799400" y="3951791"/>
            <a:ext cx="73464" cy="320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A1481CC6-99EE-1140-9343-9725C1B491C8}"/>
              </a:ext>
            </a:extLst>
          </p:cNvPr>
          <p:cNvSpPr txBox="1"/>
          <p:nvPr/>
        </p:nvSpPr>
        <p:spPr>
          <a:xfrm>
            <a:off x="457200" y="284923"/>
            <a:ext cx="228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E&lt;&gt; P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17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A418D532-FB9A-AE4D-AD17-8F91590ED25A}"/>
              </a:ext>
            </a:extLst>
          </p:cNvPr>
          <p:cNvSpPr/>
          <p:nvPr/>
        </p:nvSpPr>
        <p:spPr>
          <a:xfrm>
            <a:off x="3849757" y="284923"/>
            <a:ext cx="1252330" cy="125233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835C47B9-354B-A94E-B08D-AB119A07F721}"/>
              </a:ext>
            </a:extLst>
          </p:cNvPr>
          <p:cNvSpPr/>
          <p:nvPr/>
        </p:nvSpPr>
        <p:spPr>
          <a:xfrm>
            <a:off x="3990105" y="425271"/>
            <a:ext cx="971634" cy="97163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初期</a:t>
            </a: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4D355F1-10A6-8543-9303-3F4ADB2C387C}"/>
              </a:ext>
            </a:extLst>
          </p:cNvPr>
          <p:cNvSpPr/>
          <p:nvPr/>
        </p:nvSpPr>
        <p:spPr>
          <a:xfrm>
            <a:off x="1645671" y="1630019"/>
            <a:ext cx="768626" cy="768626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3C6DE04-DB7E-FD41-836B-369046E4BC5B}"/>
              </a:ext>
            </a:extLst>
          </p:cNvPr>
          <p:cNvCxnSpPr>
            <a:cxnSpLocks/>
            <a:stCxn id="2" idx="4"/>
            <a:endCxn id="4" idx="7"/>
          </p:cNvCxnSpPr>
          <p:nvPr/>
        </p:nvCxnSpPr>
        <p:spPr>
          <a:xfrm flipH="1">
            <a:off x="2301734" y="1537253"/>
            <a:ext cx="2174188" cy="205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7200E47-1222-1A4A-A045-6E93590E1A09}"/>
              </a:ext>
            </a:extLst>
          </p:cNvPr>
          <p:cNvCxnSpPr>
            <a:cxnSpLocks/>
            <a:stCxn id="2" idx="4"/>
            <a:endCxn id="79" idx="0"/>
          </p:cNvCxnSpPr>
          <p:nvPr/>
        </p:nvCxnSpPr>
        <p:spPr>
          <a:xfrm flipH="1">
            <a:off x="3794364" y="1537253"/>
            <a:ext cx="681558" cy="317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F1A3ACF-A01C-B740-8555-6A1FE3A1240E}"/>
              </a:ext>
            </a:extLst>
          </p:cNvPr>
          <p:cNvCxnSpPr>
            <a:cxnSpLocks/>
            <a:stCxn id="2" idx="4"/>
            <a:endCxn id="101" idx="1"/>
          </p:cNvCxnSpPr>
          <p:nvPr/>
        </p:nvCxnSpPr>
        <p:spPr>
          <a:xfrm>
            <a:off x="4475922" y="1537253"/>
            <a:ext cx="531241" cy="34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00DC42A-1B01-DC43-A353-DFC4AD40DDF4}"/>
              </a:ext>
            </a:extLst>
          </p:cNvPr>
          <p:cNvCxnSpPr>
            <a:cxnSpLocks/>
            <a:stCxn id="2" idx="4"/>
            <a:endCxn id="124" idx="2"/>
          </p:cNvCxnSpPr>
          <p:nvPr/>
        </p:nvCxnSpPr>
        <p:spPr>
          <a:xfrm>
            <a:off x="4475922" y="1537253"/>
            <a:ext cx="2620147" cy="275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B12757C-62AE-BA40-9280-42A6112D475E}"/>
              </a:ext>
            </a:extLst>
          </p:cNvPr>
          <p:cNvCxnSpPr>
            <a:cxnSpLocks/>
            <a:stCxn id="4" idx="3"/>
            <a:endCxn id="61" idx="7"/>
          </p:cNvCxnSpPr>
          <p:nvPr/>
        </p:nvCxnSpPr>
        <p:spPr>
          <a:xfrm flipH="1">
            <a:off x="1519750" y="2286082"/>
            <a:ext cx="238484" cy="507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35A9D48-33F4-024A-A80F-5D43B4DE03F1}"/>
              </a:ext>
            </a:extLst>
          </p:cNvPr>
          <p:cNvCxnSpPr>
            <a:cxnSpLocks/>
            <a:stCxn id="4" idx="4"/>
            <a:endCxn id="63" idx="0"/>
          </p:cNvCxnSpPr>
          <p:nvPr/>
        </p:nvCxnSpPr>
        <p:spPr>
          <a:xfrm>
            <a:off x="2029984" y="2398645"/>
            <a:ext cx="5036" cy="706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3B35A62-30B1-D442-B41F-A333A050D17F}"/>
              </a:ext>
            </a:extLst>
          </p:cNvPr>
          <p:cNvCxnSpPr>
            <a:cxnSpLocks/>
            <a:stCxn id="4" idx="5"/>
            <a:endCxn id="65" idx="0"/>
          </p:cNvCxnSpPr>
          <p:nvPr/>
        </p:nvCxnSpPr>
        <p:spPr>
          <a:xfrm>
            <a:off x="2301734" y="2286082"/>
            <a:ext cx="277851" cy="39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円/楕円 60">
            <a:extLst>
              <a:ext uri="{FF2B5EF4-FFF2-40B4-BE49-F238E27FC236}">
                <a16:creationId xmlns:a16="http://schemas.microsoft.com/office/drawing/2014/main" id="{F0CB2553-60A9-4744-A617-7689EED13FA4}"/>
              </a:ext>
            </a:extLst>
          </p:cNvPr>
          <p:cNvSpPr/>
          <p:nvPr/>
        </p:nvSpPr>
        <p:spPr>
          <a:xfrm>
            <a:off x="955730" y="2696778"/>
            <a:ext cx="660791" cy="66079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>
            <a:extLst>
              <a:ext uri="{FF2B5EF4-FFF2-40B4-BE49-F238E27FC236}">
                <a16:creationId xmlns:a16="http://schemas.microsoft.com/office/drawing/2014/main" id="{9C59CE28-9AE0-6F48-91E2-E77B15E3A525}"/>
              </a:ext>
            </a:extLst>
          </p:cNvPr>
          <p:cNvSpPr/>
          <p:nvPr/>
        </p:nvSpPr>
        <p:spPr>
          <a:xfrm>
            <a:off x="1724171" y="3104967"/>
            <a:ext cx="621698" cy="621698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F219DD7C-AA84-F641-8512-97C2A4D8CA52}"/>
              </a:ext>
            </a:extLst>
          </p:cNvPr>
          <p:cNvSpPr/>
          <p:nvPr/>
        </p:nvSpPr>
        <p:spPr>
          <a:xfrm>
            <a:off x="2269800" y="2684868"/>
            <a:ext cx="619569" cy="619569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0C1A1407-7A49-3947-ABF0-DB0FD1F05A4D}"/>
              </a:ext>
            </a:extLst>
          </p:cNvPr>
          <p:cNvSpPr/>
          <p:nvPr/>
        </p:nvSpPr>
        <p:spPr>
          <a:xfrm>
            <a:off x="3410051" y="1855145"/>
            <a:ext cx="768626" cy="768626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C3C1AAB8-61AB-5945-A902-F937A9418CA6}"/>
              </a:ext>
            </a:extLst>
          </p:cNvPr>
          <p:cNvCxnSpPr>
            <a:cxnSpLocks/>
            <a:stCxn id="79" idx="3"/>
            <a:endCxn id="83" idx="0"/>
          </p:cNvCxnSpPr>
          <p:nvPr/>
        </p:nvCxnSpPr>
        <p:spPr>
          <a:xfrm flipH="1">
            <a:off x="3363149" y="2511208"/>
            <a:ext cx="159465" cy="362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A25F64CB-4597-564D-8FC6-9481618490FE}"/>
              </a:ext>
            </a:extLst>
          </p:cNvPr>
          <p:cNvCxnSpPr>
            <a:cxnSpLocks/>
            <a:stCxn id="79" idx="4"/>
            <a:endCxn id="84" idx="0"/>
          </p:cNvCxnSpPr>
          <p:nvPr/>
        </p:nvCxnSpPr>
        <p:spPr>
          <a:xfrm>
            <a:off x="3794364" y="2623771"/>
            <a:ext cx="39401" cy="706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5D376551-11A3-6847-B31B-E156BCED6B08}"/>
              </a:ext>
            </a:extLst>
          </p:cNvPr>
          <p:cNvCxnSpPr>
            <a:cxnSpLocks/>
            <a:stCxn id="79" idx="5"/>
            <a:endCxn id="85" idx="0"/>
          </p:cNvCxnSpPr>
          <p:nvPr/>
        </p:nvCxnSpPr>
        <p:spPr>
          <a:xfrm>
            <a:off x="4066114" y="2511208"/>
            <a:ext cx="319535" cy="531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円/楕円 82">
            <a:extLst>
              <a:ext uri="{FF2B5EF4-FFF2-40B4-BE49-F238E27FC236}">
                <a16:creationId xmlns:a16="http://schemas.microsoft.com/office/drawing/2014/main" id="{12CF455A-4D70-3C49-9BBD-0ECB86FFB21F}"/>
              </a:ext>
            </a:extLst>
          </p:cNvPr>
          <p:cNvSpPr/>
          <p:nvPr/>
        </p:nvSpPr>
        <p:spPr>
          <a:xfrm>
            <a:off x="3050475" y="2873678"/>
            <a:ext cx="625348" cy="625348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>
            <a:extLst>
              <a:ext uri="{FF2B5EF4-FFF2-40B4-BE49-F238E27FC236}">
                <a16:creationId xmlns:a16="http://schemas.microsoft.com/office/drawing/2014/main" id="{7E867C55-CAA5-9841-92D0-43848446A895}"/>
              </a:ext>
            </a:extLst>
          </p:cNvPr>
          <p:cNvSpPr/>
          <p:nvPr/>
        </p:nvSpPr>
        <p:spPr>
          <a:xfrm>
            <a:off x="3522916" y="3330093"/>
            <a:ext cx="621698" cy="621698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>
            <a:extLst>
              <a:ext uri="{FF2B5EF4-FFF2-40B4-BE49-F238E27FC236}">
                <a16:creationId xmlns:a16="http://schemas.microsoft.com/office/drawing/2014/main" id="{FE8BC48D-21E8-BF4E-BE8D-B3C931A0065F}"/>
              </a:ext>
            </a:extLst>
          </p:cNvPr>
          <p:cNvSpPr/>
          <p:nvPr/>
        </p:nvSpPr>
        <p:spPr>
          <a:xfrm>
            <a:off x="4075864" y="3042611"/>
            <a:ext cx="619569" cy="619569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>
            <a:extLst>
              <a:ext uri="{FF2B5EF4-FFF2-40B4-BE49-F238E27FC236}">
                <a16:creationId xmlns:a16="http://schemas.microsoft.com/office/drawing/2014/main" id="{D6C35494-B504-DB4D-884C-B1F9827D4C88}"/>
              </a:ext>
            </a:extLst>
          </p:cNvPr>
          <p:cNvSpPr/>
          <p:nvPr/>
        </p:nvSpPr>
        <p:spPr>
          <a:xfrm>
            <a:off x="4894600" y="1771189"/>
            <a:ext cx="768626" cy="768626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288D9662-5F22-A140-A327-2395BBF1A6B4}"/>
              </a:ext>
            </a:extLst>
          </p:cNvPr>
          <p:cNvCxnSpPr>
            <a:cxnSpLocks/>
            <a:stCxn id="101" idx="3"/>
            <a:endCxn id="105" idx="0"/>
          </p:cNvCxnSpPr>
          <p:nvPr/>
        </p:nvCxnSpPr>
        <p:spPr>
          <a:xfrm flipH="1">
            <a:off x="4899408" y="2427252"/>
            <a:ext cx="107755" cy="188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E0A96770-CFAC-8D40-B849-0ADA0BB0D0E4}"/>
              </a:ext>
            </a:extLst>
          </p:cNvPr>
          <p:cNvCxnSpPr>
            <a:cxnSpLocks/>
            <a:stCxn id="101" idx="4"/>
            <a:endCxn id="106" idx="0"/>
          </p:cNvCxnSpPr>
          <p:nvPr/>
        </p:nvCxnSpPr>
        <p:spPr>
          <a:xfrm>
            <a:off x="5278913" y="2539815"/>
            <a:ext cx="38198" cy="543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99472A2E-C5DB-FD42-AA7F-FEB4666082DB}"/>
              </a:ext>
            </a:extLst>
          </p:cNvPr>
          <p:cNvCxnSpPr>
            <a:cxnSpLocks/>
            <a:stCxn id="101" idx="5"/>
            <a:endCxn id="107" idx="1"/>
          </p:cNvCxnSpPr>
          <p:nvPr/>
        </p:nvCxnSpPr>
        <p:spPr>
          <a:xfrm>
            <a:off x="5550663" y="2427252"/>
            <a:ext cx="246022" cy="420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円/楕円 104">
            <a:extLst>
              <a:ext uri="{FF2B5EF4-FFF2-40B4-BE49-F238E27FC236}">
                <a16:creationId xmlns:a16="http://schemas.microsoft.com/office/drawing/2014/main" id="{0B60D229-FC6E-4643-AA80-8C9A326EE24A}"/>
              </a:ext>
            </a:extLst>
          </p:cNvPr>
          <p:cNvSpPr/>
          <p:nvPr/>
        </p:nvSpPr>
        <p:spPr>
          <a:xfrm>
            <a:off x="4594042" y="2615565"/>
            <a:ext cx="610732" cy="610732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円/楕円 105">
            <a:extLst>
              <a:ext uri="{FF2B5EF4-FFF2-40B4-BE49-F238E27FC236}">
                <a16:creationId xmlns:a16="http://schemas.microsoft.com/office/drawing/2014/main" id="{A1AC5837-E91D-2546-ACB8-1D6F8073BD22}"/>
              </a:ext>
            </a:extLst>
          </p:cNvPr>
          <p:cNvSpPr/>
          <p:nvPr/>
        </p:nvSpPr>
        <p:spPr>
          <a:xfrm>
            <a:off x="5006262" y="3083315"/>
            <a:ext cx="621698" cy="621698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円/楕円 106">
            <a:extLst>
              <a:ext uri="{FF2B5EF4-FFF2-40B4-BE49-F238E27FC236}">
                <a16:creationId xmlns:a16="http://schemas.microsoft.com/office/drawing/2014/main" id="{E6D6A71E-3BA8-B843-B60C-1A4D546A1CEC}"/>
              </a:ext>
            </a:extLst>
          </p:cNvPr>
          <p:cNvSpPr/>
          <p:nvPr/>
        </p:nvSpPr>
        <p:spPr>
          <a:xfrm>
            <a:off x="5705951" y="2756626"/>
            <a:ext cx="619569" cy="619569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/楕円 123">
            <a:extLst>
              <a:ext uri="{FF2B5EF4-FFF2-40B4-BE49-F238E27FC236}">
                <a16:creationId xmlns:a16="http://schemas.microsoft.com/office/drawing/2014/main" id="{043E2E8D-D4EA-944C-90D6-25C9AAB28C62}"/>
              </a:ext>
            </a:extLst>
          </p:cNvPr>
          <p:cNvSpPr/>
          <p:nvPr/>
        </p:nvSpPr>
        <p:spPr>
          <a:xfrm>
            <a:off x="7096069" y="1428725"/>
            <a:ext cx="768626" cy="768626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41553833-BE2A-D244-BE58-C27B63E20F2F}"/>
              </a:ext>
            </a:extLst>
          </p:cNvPr>
          <p:cNvCxnSpPr>
            <a:cxnSpLocks/>
            <a:stCxn id="124" idx="3"/>
            <a:endCxn id="128" idx="7"/>
          </p:cNvCxnSpPr>
          <p:nvPr/>
        </p:nvCxnSpPr>
        <p:spPr>
          <a:xfrm flipH="1">
            <a:off x="6970148" y="2084788"/>
            <a:ext cx="238484" cy="507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A85432E9-A862-ED44-A5B8-9D112D3A66A3}"/>
              </a:ext>
            </a:extLst>
          </p:cNvPr>
          <p:cNvCxnSpPr>
            <a:cxnSpLocks/>
            <a:stCxn id="124" idx="4"/>
            <a:endCxn id="129" idx="0"/>
          </p:cNvCxnSpPr>
          <p:nvPr/>
        </p:nvCxnSpPr>
        <p:spPr>
          <a:xfrm>
            <a:off x="7480382" y="2197351"/>
            <a:ext cx="5036" cy="706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3DA54E40-C5F0-024D-B5B4-5697B3E930D3}"/>
              </a:ext>
            </a:extLst>
          </p:cNvPr>
          <p:cNvCxnSpPr>
            <a:cxnSpLocks/>
            <a:stCxn id="124" idx="5"/>
            <a:endCxn id="130" idx="0"/>
          </p:cNvCxnSpPr>
          <p:nvPr/>
        </p:nvCxnSpPr>
        <p:spPr>
          <a:xfrm>
            <a:off x="7752132" y="2084788"/>
            <a:ext cx="319535" cy="531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BBC8F32C-8E17-E143-9005-FB601B290CCE}"/>
              </a:ext>
            </a:extLst>
          </p:cNvPr>
          <p:cNvSpPr/>
          <p:nvPr/>
        </p:nvSpPr>
        <p:spPr>
          <a:xfrm>
            <a:off x="6406128" y="2495484"/>
            <a:ext cx="660791" cy="66079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円/楕円 128">
            <a:extLst>
              <a:ext uri="{FF2B5EF4-FFF2-40B4-BE49-F238E27FC236}">
                <a16:creationId xmlns:a16="http://schemas.microsoft.com/office/drawing/2014/main" id="{71C6274F-2192-C447-A04B-BCD8CD8E427F}"/>
              </a:ext>
            </a:extLst>
          </p:cNvPr>
          <p:cNvSpPr/>
          <p:nvPr/>
        </p:nvSpPr>
        <p:spPr>
          <a:xfrm>
            <a:off x="7174569" y="2903673"/>
            <a:ext cx="621698" cy="621698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円/楕円 129">
            <a:extLst>
              <a:ext uri="{FF2B5EF4-FFF2-40B4-BE49-F238E27FC236}">
                <a16:creationId xmlns:a16="http://schemas.microsoft.com/office/drawing/2014/main" id="{BAA27E2B-2581-B441-B87F-B4951A57419F}"/>
              </a:ext>
            </a:extLst>
          </p:cNvPr>
          <p:cNvSpPr/>
          <p:nvPr/>
        </p:nvSpPr>
        <p:spPr>
          <a:xfrm>
            <a:off x="7761882" y="2616191"/>
            <a:ext cx="619569" cy="619569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円/楕円 131">
            <a:extLst>
              <a:ext uri="{FF2B5EF4-FFF2-40B4-BE49-F238E27FC236}">
                <a16:creationId xmlns:a16="http://schemas.microsoft.com/office/drawing/2014/main" id="{E96B2FDE-36FB-204D-ABF4-570BAB93DF73}"/>
              </a:ext>
            </a:extLst>
          </p:cNvPr>
          <p:cNvSpPr/>
          <p:nvPr/>
        </p:nvSpPr>
        <p:spPr>
          <a:xfrm>
            <a:off x="807928" y="4108344"/>
            <a:ext cx="768626" cy="768626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3DF06F16-515C-3F4F-AAB9-DDD14B961D4B}"/>
              </a:ext>
            </a:extLst>
          </p:cNvPr>
          <p:cNvCxnSpPr>
            <a:cxnSpLocks/>
            <a:stCxn id="132" idx="3"/>
            <a:endCxn id="136" idx="7"/>
          </p:cNvCxnSpPr>
          <p:nvPr/>
        </p:nvCxnSpPr>
        <p:spPr>
          <a:xfrm flipH="1">
            <a:off x="776364" y="4764407"/>
            <a:ext cx="144127" cy="327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EC38CD7A-E6EF-094E-9079-64DB7C410D2A}"/>
              </a:ext>
            </a:extLst>
          </p:cNvPr>
          <p:cNvCxnSpPr>
            <a:cxnSpLocks/>
            <a:stCxn id="132" idx="4"/>
            <a:endCxn id="137" idx="0"/>
          </p:cNvCxnSpPr>
          <p:nvPr/>
        </p:nvCxnSpPr>
        <p:spPr>
          <a:xfrm flipH="1">
            <a:off x="1138868" y="4876970"/>
            <a:ext cx="53373" cy="345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EBE7870D-0D07-854C-BFFC-AAB68BCE294D}"/>
              </a:ext>
            </a:extLst>
          </p:cNvPr>
          <p:cNvCxnSpPr>
            <a:cxnSpLocks/>
            <a:stCxn id="132" idx="5"/>
            <a:endCxn id="138" idx="0"/>
          </p:cNvCxnSpPr>
          <p:nvPr/>
        </p:nvCxnSpPr>
        <p:spPr>
          <a:xfrm>
            <a:off x="1463991" y="4764407"/>
            <a:ext cx="291094" cy="106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円/楕円 135">
            <a:extLst>
              <a:ext uri="{FF2B5EF4-FFF2-40B4-BE49-F238E27FC236}">
                <a16:creationId xmlns:a16="http://schemas.microsoft.com/office/drawing/2014/main" id="{0A1D7DFA-D685-4C4D-B1BE-5EFB225F01CA}"/>
              </a:ext>
            </a:extLst>
          </p:cNvPr>
          <p:cNvSpPr/>
          <p:nvPr/>
        </p:nvSpPr>
        <p:spPr>
          <a:xfrm>
            <a:off x="307213" y="5011249"/>
            <a:ext cx="549645" cy="549645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円/楕円 136">
            <a:extLst>
              <a:ext uri="{FF2B5EF4-FFF2-40B4-BE49-F238E27FC236}">
                <a16:creationId xmlns:a16="http://schemas.microsoft.com/office/drawing/2014/main" id="{40324B8B-562F-7241-B413-72958DE6CA96}"/>
              </a:ext>
            </a:extLst>
          </p:cNvPr>
          <p:cNvSpPr/>
          <p:nvPr/>
        </p:nvSpPr>
        <p:spPr>
          <a:xfrm>
            <a:off x="828019" y="5222184"/>
            <a:ext cx="621698" cy="621698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円/楕円 137">
            <a:extLst>
              <a:ext uri="{FF2B5EF4-FFF2-40B4-BE49-F238E27FC236}">
                <a16:creationId xmlns:a16="http://schemas.microsoft.com/office/drawing/2014/main" id="{82FBB6D7-EF09-6549-9067-2A7BB503FF01}"/>
              </a:ext>
            </a:extLst>
          </p:cNvPr>
          <p:cNvSpPr/>
          <p:nvPr/>
        </p:nvSpPr>
        <p:spPr>
          <a:xfrm>
            <a:off x="1445300" y="4870734"/>
            <a:ext cx="619569" cy="619569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円/楕円 152">
            <a:extLst>
              <a:ext uri="{FF2B5EF4-FFF2-40B4-BE49-F238E27FC236}">
                <a16:creationId xmlns:a16="http://schemas.microsoft.com/office/drawing/2014/main" id="{05E374F5-BE5E-8841-8407-010B89F7BF11}"/>
              </a:ext>
            </a:extLst>
          </p:cNvPr>
          <p:cNvSpPr/>
          <p:nvPr/>
        </p:nvSpPr>
        <p:spPr>
          <a:xfrm>
            <a:off x="3488551" y="4272379"/>
            <a:ext cx="768626" cy="768626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56F853A9-323B-4544-83BA-F49349BA3B97}"/>
              </a:ext>
            </a:extLst>
          </p:cNvPr>
          <p:cNvCxnSpPr>
            <a:cxnSpLocks/>
            <a:stCxn id="153" idx="3"/>
            <a:endCxn id="157" idx="7"/>
          </p:cNvCxnSpPr>
          <p:nvPr/>
        </p:nvCxnSpPr>
        <p:spPr>
          <a:xfrm flipH="1">
            <a:off x="3271449" y="4928442"/>
            <a:ext cx="329665" cy="470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9D0729BF-E9F6-1A43-A24A-F7804B794267}"/>
              </a:ext>
            </a:extLst>
          </p:cNvPr>
          <p:cNvCxnSpPr>
            <a:cxnSpLocks/>
            <a:stCxn id="153" idx="4"/>
            <a:endCxn id="158" idx="0"/>
          </p:cNvCxnSpPr>
          <p:nvPr/>
        </p:nvCxnSpPr>
        <p:spPr>
          <a:xfrm>
            <a:off x="3872864" y="5041005"/>
            <a:ext cx="5036" cy="706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矢印コネクタ 155">
            <a:extLst>
              <a:ext uri="{FF2B5EF4-FFF2-40B4-BE49-F238E27FC236}">
                <a16:creationId xmlns:a16="http://schemas.microsoft.com/office/drawing/2014/main" id="{031786F0-8242-E942-B59A-445526080DE5}"/>
              </a:ext>
            </a:extLst>
          </p:cNvPr>
          <p:cNvCxnSpPr>
            <a:cxnSpLocks/>
            <a:stCxn id="153" idx="5"/>
            <a:endCxn id="159" idx="0"/>
          </p:cNvCxnSpPr>
          <p:nvPr/>
        </p:nvCxnSpPr>
        <p:spPr>
          <a:xfrm>
            <a:off x="4144614" y="4928442"/>
            <a:ext cx="319535" cy="531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円/楕円 156">
            <a:extLst>
              <a:ext uri="{FF2B5EF4-FFF2-40B4-BE49-F238E27FC236}">
                <a16:creationId xmlns:a16="http://schemas.microsoft.com/office/drawing/2014/main" id="{0089EA76-B729-AC49-B66F-A50A6694CE2E}"/>
              </a:ext>
            </a:extLst>
          </p:cNvPr>
          <p:cNvSpPr/>
          <p:nvPr/>
        </p:nvSpPr>
        <p:spPr>
          <a:xfrm>
            <a:off x="2707429" y="5302580"/>
            <a:ext cx="660791" cy="66079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円/楕円 157">
            <a:extLst>
              <a:ext uri="{FF2B5EF4-FFF2-40B4-BE49-F238E27FC236}">
                <a16:creationId xmlns:a16="http://schemas.microsoft.com/office/drawing/2014/main" id="{D1D063DD-59D2-3642-B569-02C2B46EE864}"/>
              </a:ext>
            </a:extLst>
          </p:cNvPr>
          <p:cNvSpPr/>
          <p:nvPr/>
        </p:nvSpPr>
        <p:spPr>
          <a:xfrm>
            <a:off x="3567051" y="5747327"/>
            <a:ext cx="621698" cy="621698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円/楕円 158">
            <a:extLst>
              <a:ext uri="{FF2B5EF4-FFF2-40B4-BE49-F238E27FC236}">
                <a16:creationId xmlns:a16="http://schemas.microsoft.com/office/drawing/2014/main" id="{FDD8D55E-D52D-B641-B374-0B7C10DA5F39}"/>
              </a:ext>
            </a:extLst>
          </p:cNvPr>
          <p:cNvSpPr/>
          <p:nvPr/>
        </p:nvSpPr>
        <p:spPr>
          <a:xfrm>
            <a:off x="4154364" y="5459845"/>
            <a:ext cx="619569" cy="619569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A2A96E45-82BF-2D43-8B2D-3803BE4397CB}"/>
              </a:ext>
            </a:extLst>
          </p:cNvPr>
          <p:cNvCxnSpPr>
            <a:cxnSpLocks/>
            <a:stCxn id="61" idx="3"/>
          </p:cNvCxnSpPr>
          <p:nvPr/>
        </p:nvCxnSpPr>
        <p:spPr>
          <a:xfrm flipH="1">
            <a:off x="563356" y="3260798"/>
            <a:ext cx="489145" cy="533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5D8000C9-1EF1-0A4A-B418-7EEA92390628}"/>
              </a:ext>
            </a:extLst>
          </p:cNvPr>
          <p:cNvCxnSpPr>
            <a:cxnSpLocks/>
            <a:stCxn id="61" idx="4"/>
            <a:endCxn id="132" idx="0"/>
          </p:cNvCxnSpPr>
          <p:nvPr/>
        </p:nvCxnSpPr>
        <p:spPr>
          <a:xfrm flipH="1">
            <a:off x="1192241" y="3357569"/>
            <a:ext cx="93885" cy="750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矢印コネクタ 194">
            <a:extLst>
              <a:ext uri="{FF2B5EF4-FFF2-40B4-BE49-F238E27FC236}">
                <a16:creationId xmlns:a16="http://schemas.microsoft.com/office/drawing/2014/main" id="{63480075-70A6-CB4C-B26D-4F6720791431}"/>
              </a:ext>
            </a:extLst>
          </p:cNvPr>
          <p:cNvCxnSpPr>
            <a:cxnSpLocks/>
            <a:stCxn id="61" idx="5"/>
          </p:cNvCxnSpPr>
          <p:nvPr/>
        </p:nvCxnSpPr>
        <p:spPr>
          <a:xfrm flipH="1">
            <a:off x="1497736" y="3260798"/>
            <a:ext cx="22014" cy="570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DF9143BE-8742-264F-988D-520BF75E72B3}"/>
              </a:ext>
            </a:extLst>
          </p:cNvPr>
          <p:cNvCxnSpPr>
            <a:cxnSpLocks/>
            <a:stCxn id="63" idx="3"/>
          </p:cNvCxnSpPr>
          <p:nvPr/>
        </p:nvCxnSpPr>
        <p:spPr>
          <a:xfrm flipH="1">
            <a:off x="1710385" y="3635619"/>
            <a:ext cx="104832" cy="587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>
            <a:extLst>
              <a:ext uri="{FF2B5EF4-FFF2-40B4-BE49-F238E27FC236}">
                <a16:creationId xmlns:a16="http://schemas.microsoft.com/office/drawing/2014/main" id="{592A97E9-ED66-1648-91E9-D423B4519031}"/>
              </a:ext>
            </a:extLst>
          </p:cNvPr>
          <p:cNvCxnSpPr>
            <a:cxnSpLocks/>
            <a:stCxn id="63" idx="4"/>
          </p:cNvCxnSpPr>
          <p:nvPr/>
        </p:nvCxnSpPr>
        <p:spPr>
          <a:xfrm>
            <a:off x="2035020" y="3726665"/>
            <a:ext cx="2917" cy="522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矢印コネクタ 201">
            <a:extLst>
              <a:ext uri="{FF2B5EF4-FFF2-40B4-BE49-F238E27FC236}">
                <a16:creationId xmlns:a16="http://schemas.microsoft.com/office/drawing/2014/main" id="{8483CB75-D1C0-1242-91AE-65DEC4E257C1}"/>
              </a:ext>
            </a:extLst>
          </p:cNvPr>
          <p:cNvCxnSpPr>
            <a:cxnSpLocks/>
            <a:stCxn id="63" idx="5"/>
          </p:cNvCxnSpPr>
          <p:nvPr/>
        </p:nvCxnSpPr>
        <p:spPr>
          <a:xfrm>
            <a:off x="2254823" y="3635619"/>
            <a:ext cx="68440" cy="534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16FF4649-994D-A542-9DAD-2991A229A264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2360534" y="3213703"/>
            <a:ext cx="149844" cy="617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>
            <a:extLst>
              <a:ext uri="{FF2B5EF4-FFF2-40B4-BE49-F238E27FC236}">
                <a16:creationId xmlns:a16="http://schemas.microsoft.com/office/drawing/2014/main" id="{0C5D4070-040B-1B43-AAEC-A27C4C2D272B}"/>
              </a:ext>
            </a:extLst>
          </p:cNvPr>
          <p:cNvCxnSpPr>
            <a:cxnSpLocks/>
            <a:stCxn id="65" idx="4"/>
          </p:cNvCxnSpPr>
          <p:nvPr/>
        </p:nvCxnSpPr>
        <p:spPr>
          <a:xfrm>
            <a:off x="2579585" y="3304437"/>
            <a:ext cx="324321" cy="844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矢印コネクタ 215">
            <a:extLst>
              <a:ext uri="{FF2B5EF4-FFF2-40B4-BE49-F238E27FC236}">
                <a16:creationId xmlns:a16="http://schemas.microsoft.com/office/drawing/2014/main" id="{5F694A1A-A9A4-4E4A-BA99-7A0AE35FF045}"/>
              </a:ext>
            </a:extLst>
          </p:cNvPr>
          <p:cNvCxnSpPr>
            <a:cxnSpLocks/>
            <a:stCxn id="84" idx="4"/>
            <a:endCxn id="153" idx="0"/>
          </p:cNvCxnSpPr>
          <p:nvPr/>
        </p:nvCxnSpPr>
        <p:spPr>
          <a:xfrm>
            <a:off x="3833765" y="3951791"/>
            <a:ext cx="39099" cy="320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A1481CC6-99EE-1140-9343-9725C1B491C8}"/>
              </a:ext>
            </a:extLst>
          </p:cNvPr>
          <p:cNvSpPr txBox="1"/>
          <p:nvPr/>
        </p:nvSpPr>
        <p:spPr>
          <a:xfrm>
            <a:off x="457200" y="284923"/>
            <a:ext cx="228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A[]</a:t>
            </a:r>
            <a:r>
              <a:rPr kumimoji="1"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65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</TotalTime>
  <Words>51</Words>
  <Application>Microsoft Macintosh PowerPoint</Application>
  <PresentationFormat>画面に合わせる (4:3)</PresentationFormat>
  <Paragraphs>45</Paragraphs>
  <Slides>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7" baseType="lpstr">
      <vt:lpstr>Meiryo</vt:lpstr>
      <vt:lpstr>游ゴシック</vt:lpstr>
      <vt:lpstr>游ゴシック Light</vt:lpstr>
      <vt:lpstr>Arial</vt:lpstr>
      <vt:lpstr>Calibri</vt:lpstr>
      <vt:lpstr>Calibri Light</vt:lpstr>
      <vt:lpstr>Courier New</vt:lpstr>
      <vt:lpstr>Segoe UI Symbol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18</cp:revision>
  <dcterms:created xsi:type="dcterms:W3CDTF">2019-02-11T08:02:43Z</dcterms:created>
  <dcterms:modified xsi:type="dcterms:W3CDTF">2019-02-15T11:46:48Z</dcterms:modified>
</cp:coreProperties>
</file>