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1"/>
  </p:normalViewPr>
  <p:slideViewPr>
    <p:cSldViewPr snapToGrid="0" snapToObjects="1" showGuides="1">
      <p:cViewPr varScale="1">
        <p:scale>
          <a:sx n="138" d="100"/>
          <a:sy n="138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D3DE-12E9-A940-9AA6-3ADB179E03B5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445B-634B-9844-8E69-3ADD89F66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9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6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93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3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22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17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8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07034"/>
            <a:ext cx="7773338" cy="11041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06107"/>
            <a:ext cx="7772870" cy="4385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23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8" userDrawn="1">
          <p15:clr>
            <a:srgbClr val="FBAE40"/>
          </p15:clr>
        </p15:guide>
        <p15:guide id="3" pos="5500" userDrawn="1">
          <p15:clr>
            <a:srgbClr val="FBAE40"/>
          </p15:clr>
        </p15:guide>
        <p15:guide id="4" orient="horz" pos="822" userDrawn="1">
          <p15:clr>
            <a:srgbClr val="FBAE40"/>
          </p15:clr>
        </p15:guide>
        <p15:guide id="5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2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1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0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12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6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人間情報工学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4B3A57-5A0A-5F44-B299-C2145849F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38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141D-B161-C343-A37F-CE55BCE5B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999108-DF8B-E24A-9984-9BEAFFB9A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3981C-E1AE-534B-AEB7-C6A56E61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Specification and Model Checking of the Lim-</a:t>
            </a:r>
            <a:r>
              <a:rPr lang="en" altLang="ja-JP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-Park-Lee Autonomous Vehicle Intersection Control Protocol </a:t>
            </a:r>
            <a:endParaRPr lang="ja-JP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0B3EC-E2D6-B94E-83AB-A747493640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ja-JP" dirty="0"/>
              <a:t>Formal Specification and Model Checking of the Lim-</a:t>
            </a:r>
            <a:r>
              <a:rPr lang="en" altLang="ja-JP" dirty="0" err="1"/>
              <a:t>Jeong</a:t>
            </a:r>
            <a:r>
              <a:rPr lang="en" altLang="ja-JP" dirty="0"/>
              <a:t>-Park-Lee Autonomous Vehicle Intersection Control Protocol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4C1EA-3980-0B4A-B24C-B238805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98691-E667-0047-878B-B98582E3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ECA6F-BEFE-A64E-9334-B3411343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32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D5A6D-A465-4143-937E-92E5A5F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LJ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028EF-ABB6-CB4E-B1FC-AEB8427E3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60B6E-108B-EB4D-912D-D79240BB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42A8B-AD1C-6544-896A-52D3F58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人間情報工学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93CF2-2BED-9042-AEE1-049D35C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3A57-5A0A-5F44-B299-C2145849F6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13705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43</TotalTime>
  <Words>37</Words>
  <Application>Microsoft Macintosh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Times New Roman</vt:lpstr>
      <vt:lpstr>しずく</vt:lpstr>
      <vt:lpstr>PowerPoint プレゼンテーション</vt:lpstr>
      <vt:lpstr>Formal Specification and Model Checking of the Lim-Jeong-Park-Lee Autonomous Vehicle Intersection Control Protocol </vt:lpstr>
      <vt:lpstr>LJ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佐原　優衣</cp:lastModifiedBy>
  <cp:revision>5</cp:revision>
  <dcterms:created xsi:type="dcterms:W3CDTF">2019-12-04T04:42:49Z</dcterms:created>
  <dcterms:modified xsi:type="dcterms:W3CDTF">2019-12-04T05:33:39Z</dcterms:modified>
</cp:coreProperties>
</file>