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C60C3-9C19-1A48-B313-47D865B47D1F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59672-3169-3443-9E74-4D1DED7D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35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6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6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5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3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44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0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78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3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2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276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iragino Sans W1" panose="020B0300000000000000" pitchFamily="34" charset="-128"/>
                <a:ea typeface="Hiragino Sans W1" panose="020B0300000000000000" pitchFamily="34" charset="-128"/>
              </a:defRPr>
            </a:lvl1pPr>
          </a:lstStyle>
          <a:p>
            <a:r>
              <a:rPr lang="en-US" altLang="ja-JP"/>
              <a:t>2019/07/26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56351"/>
            <a:ext cx="4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iragino Sans W1" panose="020B0300000000000000" pitchFamily="34" charset="-128"/>
                <a:ea typeface="Hiragino Sans W1" panose="020B0300000000000000" pitchFamily="34" charset="-128"/>
              </a:defRPr>
            </a:lvl1pPr>
          </a:lstStyle>
          <a:p>
            <a:r>
              <a:rPr lang="en-US" altLang="ja-JP" dirty="0"/>
              <a:t>Advanced Practicum in Academic English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D840-11F5-2C4D-A31F-D628D3329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03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4" panose="020B0400000000000000" pitchFamily="34" charset="-128"/>
          <a:ea typeface="Hiragino Sans W4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b="0" i="0" kern="1200">
          <a:solidFill>
            <a:schemeClr val="tx1"/>
          </a:solidFill>
          <a:latin typeface="Hiragino Sans W3" panose="020B0300000000000000" pitchFamily="34" charset="-128"/>
          <a:ea typeface="Hiragino Sans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C6199-B56E-4945-AF45-2EC01FFE8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" altLang="ja-JP" sz="4400" dirty="0"/>
              <a:t>Modeling Autonomous Vehicles at an Intersection without a Traffic Light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EA8216-03E6-2749-A4EF-F2CB1B0E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err="1"/>
              <a:t>Yui</a:t>
            </a:r>
            <a:r>
              <a:rPr kumimoji="1" lang="en-US" altLang="ja-JP" dirty="0"/>
              <a:t> Sahara  Masaki Nakamura</a:t>
            </a:r>
          </a:p>
          <a:p>
            <a:pPr algn="r"/>
            <a:r>
              <a:rPr lang="en-US" altLang="ja-JP" dirty="0"/>
              <a:t>Nakamura Laboratory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DAE881-FDF6-234E-84E6-58331DF9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30E16-2BB2-2D40-8CDE-5999FD0E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0B0B5A-75DF-2649-8142-013A30E2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15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CDA73-9FBA-8249-A549-F7194067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545C9-E8A6-2B4D-98FD-7DCEBCD5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DC010-E5C3-FA4B-A053-6156F584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2019/07/26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6412F-FB98-FB41-BE83-DC130D1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Advanced Practicum in Academic English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A8023-AD73-6046-8381-DDCF8146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D840-11F5-2C4D-A31F-D628D3329B0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21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30</Words>
  <Application>Microsoft Macintosh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Hiragino Sans W1</vt:lpstr>
      <vt:lpstr>Hiragino Sans W3</vt:lpstr>
      <vt:lpstr>Hiragino Sans W4</vt:lpstr>
      <vt:lpstr>游ゴシック</vt:lpstr>
      <vt:lpstr>Arial</vt:lpstr>
      <vt:lpstr>Calibri</vt:lpstr>
      <vt:lpstr>Office テーマ</vt:lpstr>
      <vt:lpstr>Modeling Autonomous Vehicles at an Intersection without a Traffic Light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</cp:revision>
  <dcterms:created xsi:type="dcterms:W3CDTF">2019-07-12T02:36:58Z</dcterms:created>
  <dcterms:modified xsi:type="dcterms:W3CDTF">2019-07-12T19:46:28Z</dcterms:modified>
</cp:coreProperties>
</file>