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89" r:id="rId1"/>
  </p:sldMasterIdLst>
  <p:notesMasterIdLst>
    <p:notesMasterId r:id="rId3"/>
  </p:notesMasterIdLst>
  <p:sldIdLst>
    <p:sldId id="259" r:id="rId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5"/>
    <p:restoredTop sz="94651"/>
  </p:normalViewPr>
  <p:slideViewPr>
    <p:cSldViewPr snapToGrid="0" snapToObjects="1" showGuides="1">
      <p:cViewPr varScale="1">
        <p:scale>
          <a:sx n="138" d="100"/>
          <a:sy n="138" d="100"/>
        </p:scale>
        <p:origin x="1128"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ECD3DE-12E9-A940-9AA6-3ADB179E03B5}" type="datetimeFigureOut">
              <a:rPr kumimoji="1" lang="ja-JP" altLang="en-US" smtClean="0"/>
              <a:t>2019/12/4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80445B-634B-9844-8E69-3ADD89F669DC}" type="slidenum">
              <a:rPr kumimoji="1" lang="ja-JP" altLang="en-US" smtClean="0"/>
              <a:t>‹#›</a:t>
            </a:fld>
            <a:endParaRPr kumimoji="1" lang="ja-JP" altLang="en-US"/>
          </a:p>
        </p:txBody>
      </p:sp>
    </p:spTree>
    <p:extLst>
      <p:ext uri="{BB962C8B-B14F-4D97-AF65-F5344CB8AC3E}">
        <p14:creationId xmlns:p14="http://schemas.microsoft.com/office/powerpoint/2010/main" val="421790439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ja-JP" altLang="en-US"/>
              <a:t>マスター タイトルの書式設定</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r>
              <a:rPr kumimoji="1" lang="en-US" altLang="ja-JP"/>
              <a:t>2019/12/5</a:t>
            </a:r>
            <a:endParaRPr kumimoji="1" lang="ja-JP" altLang="en-US"/>
          </a:p>
        </p:txBody>
      </p:sp>
      <p:sp>
        <p:nvSpPr>
          <p:cNvPr id="5" name="Footer Placeholder 4"/>
          <p:cNvSpPr>
            <a:spLocks noGrp="1"/>
          </p:cNvSpPr>
          <p:nvPr>
            <p:ph type="ftr" sz="quarter" idx="11"/>
          </p:nvPr>
        </p:nvSpPr>
        <p:spPr/>
        <p:txBody>
          <a:bodyPr/>
          <a:lstStyle/>
          <a:p>
            <a:r>
              <a:rPr kumimoji="1" lang="ja-JP" altLang="en-US"/>
              <a:t>人間情報工学</a:t>
            </a:r>
          </a:p>
        </p:txBody>
      </p:sp>
      <p:sp>
        <p:nvSpPr>
          <p:cNvPr id="6" name="Slide Number Placeholder 5"/>
          <p:cNvSpPr>
            <a:spLocks noGrp="1"/>
          </p:cNvSpPr>
          <p:nvPr>
            <p:ph type="sldNum" sz="quarter" idx="12"/>
          </p:nvPr>
        </p:nvSpPr>
        <p:spPr/>
        <p:txBody>
          <a:bodyPr/>
          <a:lstStyle/>
          <a:p>
            <a:fld id="{254B3A57-5A0A-5F44-B299-C2145849F6F1}" type="slidenum">
              <a:rPr kumimoji="1" lang="ja-JP" altLang="en-US" smtClean="0"/>
              <a:t>‹#›</a:t>
            </a:fld>
            <a:endParaRPr kumimoji="1" lang="ja-JP" altLang="en-US"/>
          </a:p>
        </p:txBody>
      </p:sp>
    </p:spTree>
    <p:extLst>
      <p:ext uri="{BB962C8B-B14F-4D97-AF65-F5344CB8AC3E}">
        <p14:creationId xmlns:p14="http://schemas.microsoft.com/office/powerpoint/2010/main" val="1085465622"/>
      </p:ext>
    </p:extLst>
  </p:cSld>
  <p:clrMapOvr>
    <a:masterClrMapping/>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r>
              <a:rPr kumimoji="1" lang="en-US" altLang="ja-JP"/>
              <a:t>2019/12/5</a:t>
            </a:r>
            <a:endParaRPr kumimoji="1" lang="ja-JP" altLang="en-US"/>
          </a:p>
        </p:txBody>
      </p:sp>
      <p:sp>
        <p:nvSpPr>
          <p:cNvPr id="6" name="Footer Placeholder 5"/>
          <p:cNvSpPr>
            <a:spLocks noGrp="1"/>
          </p:cNvSpPr>
          <p:nvPr>
            <p:ph type="ftr" sz="quarter" idx="11"/>
          </p:nvPr>
        </p:nvSpPr>
        <p:spPr/>
        <p:txBody>
          <a:bodyPr/>
          <a:lstStyle/>
          <a:p>
            <a:r>
              <a:rPr kumimoji="1" lang="ja-JP" altLang="en-US"/>
              <a:t>人間情報工学</a:t>
            </a:r>
          </a:p>
        </p:txBody>
      </p:sp>
      <p:sp>
        <p:nvSpPr>
          <p:cNvPr id="7" name="Slide Number Placeholder 6"/>
          <p:cNvSpPr>
            <a:spLocks noGrp="1"/>
          </p:cNvSpPr>
          <p:nvPr>
            <p:ph type="sldNum" sz="quarter" idx="12"/>
          </p:nvPr>
        </p:nvSpPr>
        <p:spPr/>
        <p:txBody>
          <a:bodyPr/>
          <a:lstStyle/>
          <a:p>
            <a:fld id="{254B3A57-5A0A-5F44-B299-C2145849F6F1}" type="slidenum">
              <a:rPr kumimoji="1" lang="ja-JP" altLang="en-US" smtClean="0"/>
              <a:t>‹#›</a:t>
            </a:fld>
            <a:endParaRPr kumimoji="1" lang="ja-JP" altLang="en-US"/>
          </a:p>
        </p:txBody>
      </p:sp>
    </p:spTree>
    <p:extLst>
      <p:ext uri="{BB962C8B-B14F-4D97-AF65-F5344CB8AC3E}">
        <p14:creationId xmlns:p14="http://schemas.microsoft.com/office/powerpoint/2010/main" val="343054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r>
              <a:rPr kumimoji="1" lang="en-US" altLang="ja-JP"/>
              <a:t>2019/12/5</a:t>
            </a:r>
            <a:endParaRPr kumimoji="1" lang="ja-JP" altLang="en-US"/>
          </a:p>
        </p:txBody>
      </p:sp>
      <p:sp>
        <p:nvSpPr>
          <p:cNvPr id="6" name="Footer Placeholder 5"/>
          <p:cNvSpPr>
            <a:spLocks noGrp="1"/>
          </p:cNvSpPr>
          <p:nvPr>
            <p:ph type="ftr" sz="quarter" idx="11"/>
          </p:nvPr>
        </p:nvSpPr>
        <p:spPr/>
        <p:txBody>
          <a:bodyPr/>
          <a:lstStyle/>
          <a:p>
            <a:r>
              <a:rPr kumimoji="1" lang="ja-JP" altLang="en-US"/>
              <a:t>人間情報工学</a:t>
            </a:r>
          </a:p>
        </p:txBody>
      </p:sp>
      <p:sp>
        <p:nvSpPr>
          <p:cNvPr id="7" name="Slide Number Placeholder 6"/>
          <p:cNvSpPr>
            <a:spLocks noGrp="1"/>
          </p:cNvSpPr>
          <p:nvPr>
            <p:ph type="sldNum" sz="quarter" idx="12"/>
          </p:nvPr>
        </p:nvSpPr>
        <p:spPr/>
        <p:txBody>
          <a:bodyPr/>
          <a:lstStyle/>
          <a:p>
            <a:fld id="{254B3A57-5A0A-5F44-B299-C2145849F6F1}" type="slidenum">
              <a:rPr kumimoji="1" lang="ja-JP" altLang="en-US" smtClean="0"/>
              <a:t>‹#›</a:t>
            </a:fld>
            <a:endParaRPr kumimoji="1" lang="ja-JP" altLang="en-US"/>
          </a:p>
        </p:txBody>
      </p:sp>
    </p:spTree>
    <p:extLst>
      <p:ext uri="{BB962C8B-B14F-4D97-AF65-F5344CB8AC3E}">
        <p14:creationId xmlns:p14="http://schemas.microsoft.com/office/powerpoint/2010/main" val="194254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r>
              <a:rPr kumimoji="1" lang="en-US" altLang="ja-JP"/>
              <a:t>2019/12/5</a:t>
            </a:r>
            <a:endParaRPr kumimoji="1" lang="ja-JP" altLang="en-US"/>
          </a:p>
        </p:txBody>
      </p:sp>
      <p:sp>
        <p:nvSpPr>
          <p:cNvPr id="6" name="Footer Placeholder 5"/>
          <p:cNvSpPr>
            <a:spLocks noGrp="1"/>
          </p:cNvSpPr>
          <p:nvPr>
            <p:ph type="ftr" sz="quarter" idx="11"/>
          </p:nvPr>
        </p:nvSpPr>
        <p:spPr/>
        <p:txBody>
          <a:bodyPr/>
          <a:lstStyle/>
          <a:p>
            <a:r>
              <a:rPr kumimoji="1" lang="ja-JP" altLang="en-US"/>
              <a:t>人間情報工学</a:t>
            </a:r>
          </a:p>
        </p:txBody>
      </p:sp>
      <p:sp>
        <p:nvSpPr>
          <p:cNvPr id="7" name="Slide Number Placeholder 6"/>
          <p:cNvSpPr>
            <a:spLocks noGrp="1"/>
          </p:cNvSpPr>
          <p:nvPr>
            <p:ph type="sldNum" sz="quarter" idx="12"/>
          </p:nvPr>
        </p:nvSpPr>
        <p:spPr/>
        <p:txBody>
          <a:bodyPr/>
          <a:lstStyle/>
          <a:p>
            <a:fld id="{254B3A57-5A0A-5F44-B299-C2145849F6F1}" type="slidenum">
              <a:rPr kumimoji="1" lang="ja-JP" altLang="en-US" smtClean="0"/>
              <a:t>‹#›</a:t>
            </a:fld>
            <a:endParaRPr kumimoji="1" lang="ja-JP" altLang="en-US"/>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31931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r>
              <a:rPr kumimoji="1" lang="en-US" altLang="ja-JP"/>
              <a:t>2019/12/5</a:t>
            </a:r>
            <a:endParaRPr kumimoji="1" lang="ja-JP" altLang="en-US"/>
          </a:p>
        </p:txBody>
      </p:sp>
      <p:sp>
        <p:nvSpPr>
          <p:cNvPr id="6" name="Footer Placeholder 5"/>
          <p:cNvSpPr>
            <a:spLocks noGrp="1"/>
          </p:cNvSpPr>
          <p:nvPr>
            <p:ph type="ftr" sz="quarter" idx="11"/>
          </p:nvPr>
        </p:nvSpPr>
        <p:spPr/>
        <p:txBody>
          <a:bodyPr/>
          <a:lstStyle/>
          <a:p>
            <a:r>
              <a:rPr kumimoji="1" lang="ja-JP" altLang="en-US"/>
              <a:t>人間情報工学</a:t>
            </a:r>
          </a:p>
        </p:txBody>
      </p:sp>
      <p:sp>
        <p:nvSpPr>
          <p:cNvPr id="7" name="Slide Number Placeholder 6"/>
          <p:cNvSpPr>
            <a:spLocks noGrp="1"/>
          </p:cNvSpPr>
          <p:nvPr>
            <p:ph type="sldNum" sz="quarter" idx="12"/>
          </p:nvPr>
        </p:nvSpPr>
        <p:spPr/>
        <p:txBody>
          <a:bodyPr/>
          <a:lstStyle/>
          <a:p>
            <a:fld id="{254B3A57-5A0A-5F44-B299-C2145849F6F1}" type="slidenum">
              <a:rPr kumimoji="1" lang="ja-JP" altLang="en-US" smtClean="0"/>
              <a:t>‹#›</a:t>
            </a:fld>
            <a:endParaRPr kumimoji="1" lang="ja-JP" altLang="en-US"/>
          </a:p>
        </p:txBody>
      </p:sp>
    </p:spTree>
    <p:extLst>
      <p:ext uri="{BB962C8B-B14F-4D97-AF65-F5344CB8AC3E}">
        <p14:creationId xmlns:p14="http://schemas.microsoft.com/office/powerpoint/2010/main" val="695338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3" name="Date Placeholder 2"/>
          <p:cNvSpPr>
            <a:spLocks noGrp="1"/>
          </p:cNvSpPr>
          <p:nvPr>
            <p:ph type="dt" sz="half" idx="10"/>
          </p:nvPr>
        </p:nvSpPr>
        <p:spPr/>
        <p:txBody>
          <a:bodyPr/>
          <a:lstStyle/>
          <a:p>
            <a:r>
              <a:rPr kumimoji="1" lang="en-US" altLang="ja-JP"/>
              <a:t>2019/12/5</a:t>
            </a:r>
            <a:endParaRPr kumimoji="1" lang="ja-JP" altLang="en-US"/>
          </a:p>
        </p:txBody>
      </p:sp>
      <p:sp>
        <p:nvSpPr>
          <p:cNvPr id="4" name="Footer Placeholder 3"/>
          <p:cNvSpPr>
            <a:spLocks noGrp="1"/>
          </p:cNvSpPr>
          <p:nvPr>
            <p:ph type="ftr" sz="quarter" idx="11"/>
          </p:nvPr>
        </p:nvSpPr>
        <p:spPr/>
        <p:txBody>
          <a:bodyPr/>
          <a:lstStyle/>
          <a:p>
            <a:r>
              <a:rPr kumimoji="1" lang="ja-JP" altLang="en-US"/>
              <a:t>人間情報工学</a:t>
            </a:r>
          </a:p>
        </p:txBody>
      </p:sp>
      <p:sp>
        <p:nvSpPr>
          <p:cNvPr id="5" name="Slide Number Placeholder 4"/>
          <p:cNvSpPr>
            <a:spLocks noGrp="1"/>
          </p:cNvSpPr>
          <p:nvPr>
            <p:ph type="sldNum" sz="quarter" idx="12"/>
          </p:nvPr>
        </p:nvSpPr>
        <p:spPr/>
        <p:txBody>
          <a:bodyPr/>
          <a:lstStyle/>
          <a:p>
            <a:fld id="{254B3A57-5A0A-5F44-B299-C2145849F6F1}" type="slidenum">
              <a:rPr kumimoji="1" lang="ja-JP" altLang="en-US" smtClean="0"/>
              <a:t>‹#›</a:t>
            </a:fld>
            <a:endParaRPr kumimoji="1" lang="ja-JP" altLang="en-US"/>
          </a:p>
        </p:txBody>
      </p:sp>
    </p:spTree>
    <p:extLst>
      <p:ext uri="{BB962C8B-B14F-4D97-AF65-F5344CB8AC3E}">
        <p14:creationId xmlns:p14="http://schemas.microsoft.com/office/powerpoint/2010/main" val="1722226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3" name="Date Placeholder 2"/>
          <p:cNvSpPr>
            <a:spLocks noGrp="1"/>
          </p:cNvSpPr>
          <p:nvPr>
            <p:ph type="dt" sz="half" idx="10"/>
          </p:nvPr>
        </p:nvSpPr>
        <p:spPr/>
        <p:txBody>
          <a:bodyPr/>
          <a:lstStyle/>
          <a:p>
            <a:r>
              <a:rPr kumimoji="1" lang="en-US" altLang="ja-JP"/>
              <a:t>2019/12/5</a:t>
            </a:r>
            <a:endParaRPr kumimoji="1" lang="ja-JP" altLang="en-US"/>
          </a:p>
        </p:txBody>
      </p:sp>
      <p:sp>
        <p:nvSpPr>
          <p:cNvPr id="4" name="Footer Placeholder 3"/>
          <p:cNvSpPr>
            <a:spLocks noGrp="1"/>
          </p:cNvSpPr>
          <p:nvPr>
            <p:ph type="ftr" sz="quarter" idx="11"/>
          </p:nvPr>
        </p:nvSpPr>
        <p:spPr/>
        <p:txBody>
          <a:bodyPr/>
          <a:lstStyle/>
          <a:p>
            <a:r>
              <a:rPr kumimoji="1" lang="ja-JP" altLang="en-US"/>
              <a:t>人間情報工学</a:t>
            </a:r>
          </a:p>
        </p:txBody>
      </p:sp>
      <p:sp>
        <p:nvSpPr>
          <p:cNvPr id="5" name="Slide Number Placeholder 4"/>
          <p:cNvSpPr>
            <a:spLocks noGrp="1"/>
          </p:cNvSpPr>
          <p:nvPr>
            <p:ph type="sldNum" sz="quarter" idx="12"/>
          </p:nvPr>
        </p:nvSpPr>
        <p:spPr/>
        <p:txBody>
          <a:bodyPr/>
          <a:lstStyle/>
          <a:p>
            <a:fld id="{254B3A57-5A0A-5F44-B299-C2145849F6F1}" type="slidenum">
              <a:rPr kumimoji="1" lang="ja-JP" altLang="en-US" smtClean="0"/>
              <a:t>‹#›</a:t>
            </a:fld>
            <a:endParaRPr kumimoji="1" lang="ja-JP" altLang="en-US"/>
          </a:p>
        </p:txBody>
      </p:sp>
    </p:spTree>
    <p:extLst>
      <p:ext uri="{BB962C8B-B14F-4D97-AF65-F5344CB8AC3E}">
        <p14:creationId xmlns:p14="http://schemas.microsoft.com/office/powerpoint/2010/main" val="8966104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2019/12/5</a:t>
            </a:r>
            <a:endParaRPr kumimoji="1" lang="ja-JP" altLang="en-US"/>
          </a:p>
        </p:txBody>
      </p:sp>
      <p:sp>
        <p:nvSpPr>
          <p:cNvPr id="5" name="Footer Placeholder 4"/>
          <p:cNvSpPr>
            <a:spLocks noGrp="1"/>
          </p:cNvSpPr>
          <p:nvPr>
            <p:ph type="ftr" sz="quarter" idx="11"/>
          </p:nvPr>
        </p:nvSpPr>
        <p:spPr/>
        <p:txBody>
          <a:bodyPr/>
          <a:lstStyle/>
          <a:p>
            <a:r>
              <a:rPr kumimoji="1" lang="ja-JP" altLang="en-US"/>
              <a:t>人間情報工学</a:t>
            </a:r>
          </a:p>
        </p:txBody>
      </p:sp>
      <p:sp>
        <p:nvSpPr>
          <p:cNvPr id="6" name="Slide Number Placeholder 5"/>
          <p:cNvSpPr>
            <a:spLocks noGrp="1"/>
          </p:cNvSpPr>
          <p:nvPr>
            <p:ph type="sldNum" sz="quarter" idx="12"/>
          </p:nvPr>
        </p:nvSpPr>
        <p:spPr/>
        <p:txBody>
          <a:bodyPr/>
          <a:lstStyle/>
          <a:p>
            <a:fld id="{254B3A57-5A0A-5F44-B299-C2145849F6F1}" type="slidenum">
              <a:rPr kumimoji="1" lang="ja-JP" altLang="en-US" smtClean="0"/>
              <a:t>‹#›</a:t>
            </a:fld>
            <a:endParaRPr kumimoji="1" lang="ja-JP" altLang="en-US"/>
          </a:p>
        </p:txBody>
      </p:sp>
    </p:spTree>
    <p:extLst>
      <p:ext uri="{BB962C8B-B14F-4D97-AF65-F5344CB8AC3E}">
        <p14:creationId xmlns:p14="http://schemas.microsoft.com/office/powerpoint/2010/main" val="30181756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ja-JP" altLang="en-US"/>
              <a:t>マスター タイトルの書式設定</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2019/12/5</a:t>
            </a:r>
            <a:endParaRPr kumimoji="1" lang="ja-JP" altLang="en-US"/>
          </a:p>
        </p:txBody>
      </p:sp>
      <p:sp>
        <p:nvSpPr>
          <p:cNvPr id="5" name="Footer Placeholder 4"/>
          <p:cNvSpPr>
            <a:spLocks noGrp="1"/>
          </p:cNvSpPr>
          <p:nvPr>
            <p:ph type="ftr" sz="quarter" idx="11"/>
          </p:nvPr>
        </p:nvSpPr>
        <p:spPr/>
        <p:txBody>
          <a:bodyPr/>
          <a:lstStyle/>
          <a:p>
            <a:r>
              <a:rPr kumimoji="1" lang="ja-JP" altLang="en-US"/>
              <a:t>人間情報工学</a:t>
            </a:r>
          </a:p>
        </p:txBody>
      </p:sp>
      <p:sp>
        <p:nvSpPr>
          <p:cNvPr id="6" name="Slide Number Placeholder 5"/>
          <p:cNvSpPr>
            <a:spLocks noGrp="1"/>
          </p:cNvSpPr>
          <p:nvPr>
            <p:ph type="sldNum" sz="quarter" idx="12"/>
          </p:nvPr>
        </p:nvSpPr>
        <p:spPr/>
        <p:txBody>
          <a:bodyPr/>
          <a:lstStyle/>
          <a:p>
            <a:fld id="{254B3A57-5A0A-5F44-B299-C2145849F6F1}" type="slidenum">
              <a:rPr kumimoji="1" lang="ja-JP" altLang="en-US" smtClean="0"/>
              <a:t>‹#›</a:t>
            </a:fld>
            <a:endParaRPr kumimoji="1" lang="ja-JP" altLang="en-US"/>
          </a:p>
        </p:txBody>
      </p:sp>
    </p:spTree>
    <p:extLst>
      <p:ext uri="{BB962C8B-B14F-4D97-AF65-F5344CB8AC3E}">
        <p14:creationId xmlns:p14="http://schemas.microsoft.com/office/powerpoint/2010/main" val="537822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207034"/>
            <a:ext cx="7773338" cy="1104181"/>
          </a:xfrm>
        </p:spPr>
        <p:txBody>
          <a:bodyPr/>
          <a:lstStyle/>
          <a:p>
            <a:r>
              <a:rPr lang="ja-JP" altLang="en-US"/>
              <a:t>マスター タイトルの書式設定</a:t>
            </a:r>
            <a:endParaRPr lang="en-US" dirty="0"/>
          </a:p>
        </p:txBody>
      </p:sp>
      <p:sp>
        <p:nvSpPr>
          <p:cNvPr id="12" name="Content Placeholder 2"/>
          <p:cNvSpPr>
            <a:spLocks noGrp="1"/>
          </p:cNvSpPr>
          <p:nvPr>
            <p:ph sz="quarter" idx="13"/>
          </p:nvPr>
        </p:nvSpPr>
        <p:spPr>
          <a:xfrm>
            <a:off x="685330" y="1406107"/>
            <a:ext cx="7772870" cy="4385094"/>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2019/12/5</a:t>
            </a:r>
            <a:endParaRPr kumimoji="1" lang="ja-JP" altLang="en-US"/>
          </a:p>
        </p:txBody>
      </p:sp>
      <p:sp>
        <p:nvSpPr>
          <p:cNvPr id="5" name="Footer Placeholder 4"/>
          <p:cNvSpPr>
            <a:spLocks noGrp="1"/>
          </p:cNvSpPr>
          <p:nvPr>
            <p:ph type="ftr" sz="quarter" idx="11"/>
          </p:nvPr>
        </p:nvSpPr>
        <p:spPr/>
        <p:txBody>
          <a:bodyPr/>
          <a:lstStyle/>
          <a:p>
            <a:r>
              <a:rPr kumimoji="1" lang="ja-JP" altLang="en-US"/>
              <a:t>人間情報工学</a:t>
            </a:r>
          </a:p>
        </p:txBody>
      </p:sp>
      <p:sp>
        <p:nvSpPr>
          <p:cNvPr id="6" name="Slide Number Placeholder 5"/>
          <p:cNvSpPr>
            <a:spLocks noGrp="1"/>
          </p:cNvSpPr>
          <p:nvPr>
            <p:ph type="sldNum" sz="quarter" idx="12"/>
          </p:nvPr>
        </p:nvSpPr>
        <p:spPr/>
        <p:txBody>
          <a:bodyPr/>
          <a:lstStyle/>
          <a:p>
            <a:fld id="{254B3A57-5A0A-5F44-B299-C2145849F6F1}" type="slidenum">
              <a:rPr kumimoji="1" lang="ja-JP" altLang="en-US" smtClean="0"/>
              <a:t>‹#›</a:t>
            </a:fld>
            <a:endParaRPr kumimoji="1" lang="ja-JP" altLang="en-US"/>
          </a:p>
        </p:txBody>
      </p:sp>
    </p:spTree>
    <p:extLst>
      <p:ext uri="{BB962C8B-B14F-4D97-AF65-F5344CB8AC3E}">
        <p14:creationId xmlns:p14="http://schemas.microsoft.com/office/powerpoint/2010/main" val="880423987"/>
      </p:ext>
    </p:extLst>
  </p:cSld>
  <p:clrMapOvr>
    <a:masterClrMapping/>
  </p:clrMapOvr>
  <p:extLst>
    <p:ext uri="{DCECCB84-F9BA-43D5-87BE-67443E8EF086}">
      <p15:sldGuideLst xmlns:p15="http://schemas.microsoft.com/office/powerpoint/2012/main">
        <p15:guide id="1" pos="2880" userDrawn="1">
          <p15:clr>
            <a:srgbClr val="FBAE40"/>
          </p15:clr>
        </p15:guide>
        <p15:guide id="2" pos="278" userDrawn="1">
          <p15:clr>
            <a:srgbClr val="FBAE40"/>
          </p15:clr>
        </p15:guide>
        <p15:guide id="3" pos="5500" userDrawn="1">
          <p15:clr>
            <a:srgbClr val="FBAE40"/>
          </p15:clr>
        </p15:guide>
        <p15:guide id="4" orient="horz" pos="822" userDrawn="1">
          <p15:clr>
            <a:srgbClr val="FBAE40"/>
          </p15:clr>
        </p15:guide>
        <p15:guide id="5" orient="horz" pos="370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2019/12/5</a:t>
            </a:r>
            <a:endParaRPr kumimoji="1" lang="ja-JP" altLang="en-US"/>
          </a:p>
        </p:txBody>
      </p:sp>
      <p:sp>
        <p:nvSpPr>
          <p:cNvPr id="5" name="Footer Placeholder 4"/>
          <p:cNvSpPr>
            <a:spLocks noGrp="1"/>
          </p:cNvSpPr>
          <p:nvPr>
            <p:ph type="ftr" sz="quarter" idx="11"/>
          </p:nvPr>
        </p:nvSpPr>
        <p:spPr/>
        <p:txBody>
          <a:bodyPr/>
          <a:lstStyle/>
          <a:p>
            <a:r>
              <a:rPr kumimoji="1" lang="ja-JP" altLang="en-US"/>
              <a:t>人間情報工学</a:t>
            </a:r>
          </a:p>
        </p:txBody>
      </p:sp>
      <p:sp>
        <p:nvSpPr>
          <p:cNvPr id="6" name="Slide Number Placeholder 5"/>
          <p:cNvSpPr>
            <a:spLocks noGrp="1"/>
          </p:cNvSpPr>
          <p:nvPr>
            <p:ph type="sldNum" sz="quarter" idx="12"/>
          </p:nvPr>
        </p:nvSpPr>
        <p:spPr/>
        <p:txBody>
          <a:bodyPr/>
          <a:lstStyle/>
          <a:p>
            <a:fld id="{254B3A57-5A0A-5F44-B299-C2145849F6F1}" type="slidenum">
              <a:rPr kumimoji="1" lang="ja-JP" altLang="en-US" smtClean="0"/>
              <a:t>‹#›</a:t>
            </a:fld>
            <a:endParaRPr kumimoji="1" lang="ja-JP" altLang="en-US"/>
          </a:p>
        </p:txBody>
      </p:sp>
    </p:spTree>
    <p:extLst>
      <p:ext uri="{BB962C8B-B14F-4D97-AF65-F5344CB8AC3E}">
        <p14:creationId xmlns:p14="http://schemas.microsoft.com/office/powerpoint/2010/main" val="131023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ja-JP" altLang="en-US"/>
              <a:t>マスター タイトルの書式設定</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r>
              <a:rPr kumimoji="1" lang="en-US" altLang="ja-JP"/>
              <a:t>2019/12/5</a:t>
            </a:r>
            <a:endParaRPr kumimoji="1" lang="ja-JP" altLang="en-US"/>
          </a:p>
        </p:txBody>
      </p:sp>
      <p:sp>
        <p:nvSpPr>
          <p:cNvPr id="6" name="Footer Placeholder 5"/>
          <p:cNvSpPr>
            <a:spLocks noGrp="1"/>
          </p:cNvSpPr>
          <p:nvPr>
            <p:ph type="ftr" sz="quarter" idx="11"/>
          </p:nvPr>
        </p:nvSpPr>
        <p:spPr/>
        <p:txBody>
          <a:bodyPr/>
          <a:lstStyle/>
          <a:p>
            <a:r>
              <a:rPr kumimoji="1" lang="ja-JP" altLang="en-US"/>
              <a:t>人間情報工学</a:t>
            </a:r>
          </a:p>
        </p:txBody>
      </p:sp>
      <p:sp>
        <p:nvSpPr>
          <p:cNvPr id="7" name="Slide Number Placeholder 6"/>
          <p:cNvSpPr>
            <a:spLocks noGrp="1"/>
          </p:cNvSpPr>
          <p:nvPr>
            <p:ph type="sldNum" sz="quarter" idx="12"/>
          </p:nvPr>
        </p:nvSpPr>
        <p:spPr/>
        <p:txBody>
          <a:bodyPr/>
          <a:lstStyle/>
          <a:p>
            <a:fld id="{254B3A57-5A0A-5F44-B299-C2145849F6F1}" type="slidenum">
              <a:rPr kumimoji="1" lang="ja-JP" altLang="en-US" smtClean="0"/>
              <a:t>‹#›</a:t>
            </a:fld>
            <a:endParaRPr kumimoji="1" lang="ja-JP" altLang="en-US"/>
          </a:p>
        </p:txBody>
      </p:sp>
    </p:spTree>
    <p:extLst>
      <p:ext uri="{BB962C8B-B14F-4D97-AF65-F5344CB8AC3E}">
        <p14:creationId xmlns:p14="http://schemas.microsoft.com/office/powerpoint/2010/main" val="3064724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12" name="Content Placeholder 3"/>
          <p:cNvSpPr>
            <a:spLocks noGrp="1"/>
          </p:cNvSpPr>
          <p:nvPr>
            <p:ph sz="quarter" idx="13"/>
          </p:nvPr>
        </p:nvSpPr>
        <p:spPr>
          <a:xfrm>
            <a:off x="685331" y="3051013"/>
            <a:ext cx="3829520" cy="2740187"/>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13" name="Content Placeholder 5"/>
          <p:cNvSpPr>
            <a:spLocks noGrp="1"/>
          </p:cNvSpPr>
          <p:nvPr>
            <p:ph sz="quarter" idx="14"/>
          </p:nvPr>
        </p:nvSpPr>
        <p:spPr>
          <a:xfrm>
            <a:off x="4629150" y="3051013"/>
            <a:ext cx="3829051" cy="2740187"/>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r>
              <a:rPr kumimoji="1" lang="en-US" altLang="ja-JP"/>
              <a:t>2019/12/5</a:t>
            </a:r>
            <a:endParaRPr kumimoji="1" lang="ja-JP" altLang="en-US"/>
          </a:p>
        </p:txBody>
      </p:sp>
      <p:sp>
        <p:nvSpPr>
          <p:cNvPr id="8" name="Footer Placeholder 7"/>
          <p:cNvSpPr>
            <a:spLocks noGrp="1"/>
          </p:cNvSpPr>
          <p:nvPr>
            <p:ph type="ftr" sz="quarter" idx="11"/>
          </p:nvPr>
        </p:nvSpPr>
        <p:spPr/>
        <p:txBody>
          <a:bodyPr/>
          <a:lstStyle/>
          <a:p>
            <a:r>
              <a:rPr kumimoji="1" lang="ja-JP" altLang="en-US"/>
              <a:t>人間情報工学</a:t>
            </a:r>
          </a:p>
        </p:txBody>
      </p:sp>
      <p:sp>
        <p:nvSpPr>
          <p:cNvPr id="9" name="Slide Number Placeholder 8"/>
          <p:cNvSpPr>
            <a:spLocks noGrp="1"/>
          </p:cNvSpPr>
          <p:nvPr>
            <p:ph type="sldNum" sz="quarter" idx="12"/>
          </p:nvPr>
        </p:nvSpPr>
        <p:spPr/>
        <p:txBody>
          <a:bodyPr/>
          <a:lstStyle/>
          <a:p>
            <a:fld id="{254B3A57-5A0A-5F44-B299-C2145849F6F1}" type="slidenum">
              <a:rPr kumimoji="1" lang="ja-JP" altLang="en-US" smtClean="0"/>
              <a:t>‹#›</a:t>
            </a:fld>
            <a:endParaRPr kumimoji="1" lang="ja-JP" altLang="en-US"/>
          </a:p>
        </p:txBody>
      </p:sp>
    </p:spTree>
    <p:extLst>
      <p:ext uri="{BB962C8B-B14F-4D97-AF65-F5344CB8AC3E}">
        <p14:creationId xmlns:p14="http://schemas.microsoft.com/office/powerpoint/2010/main" val="536144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a:t>2019/12/5</a:t>
            </a:r>
            <a:endParaRPr kumimoji="1" lang="ja-JP" altLang="en-US"/>
          </a:p>
        </p:txBody>
      </p:sp>
      <p:sp>
        <p:nvSpPr>
          <p:cNvPr id="4" name="Footer Placeholder 3"/>
          <p:cNvSpPr>
            <a:spLocks noGrp="1"/>
          </p:cNvSpPr>
          <p:nvPr>
            <p:ph type="ftr" sz="quarter" idx="11"/>
          </p:nvPr>
        </p:nvSpPr>
        <p:spPr/>
        <p:txBody>
          <a:bodyPr/>
          <a:lstStyle/>
          <a:p>
            <a:r>
              <a:rPr kumimoji="1" lang="ja-JP" altLang="en-US"/>
              <a:t>人間情報工学</a:t>
            </a:r>
          </a:p>
        </p:txBody>
      </p:sp>
      <p:sp>
        <p:nvSpPr>
          <p:cNvPr id="5" name="Slide Number Placeholder 4"/>
          <p:cNvSpPr>
            <a:spLocks noGrp="1"/>
          </p:cNvSpPr>
          <p:nvPr>
            <p:ph type="sldNum" sz="quarter" idx="12"/>
          </p:nvPr>
        </p:nvSpPr>
        <p:spPr/>
        <p:txBody>
          <a:bodyPr/>
          <a:lstStyle/>
          <a:p>
            <a:fld id="{254B3A57-5A0A-5F44-B299-C2145849F6F1}" type="slidenum">
              <a:rPr kumimoji="1" lang="ja-JP" altLang="en-US" smtClean="0"/>
              <a:t>‹#›</a:t>
            </a:fld>
            <a:endParaRPr kumimoji="1" lang="ja-JP" altLang="en-US"/>
          </a:p>
        </p:txBody>
      </p:sp>
    </p:spTree>
    <p:extLst>
      <p:ext uri="{BB962C8B-B14F-4D97-AF65-F5344CB8AC3E}">
        <p14:creationId xmlns:p14="http://schemas.microsoft.com/office/powerpoint/2010/main" val="2443095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r>
              <a:rPr kumimoji="1" lang="en-US" altLang="ja-JP"/>
              <a:t>2019/12/5</a:t>
            </a:r>
            <a:endParaRPr kumimoji="1" lang="ja-JP" altLang="en-US"/>
          </a:p>
        </p:txBody>
      </p:sp>
      <p:sp>
        <p:nvSpPr>
          <p:cNvPr id="3" name="Footer Placeholder 2"/>
          <p:cNvSpPr>
            <a:spLocks noGrp="1"/>
          </p:cNvSpPr>
          <p:nvPr>
            <p:ph type="ftr" sz="quarter" idx="11"/>
          </p:nvPr>
        </p:nvSpPr>
        <p:spPr/>
        <p:txBody>
          <a:bodyPr/>
          <a:lstStyle/>
          <a:p>
            <a:r>
              <a:rPr kumimoji="1" lang="ja-JP" altLang="en-US"/>
              <a:t>人間情報工学</a:t>
            </a:r>
          </a:p>
        </p:txBody>
      </p:sp>
      <p:sp>
        <p:nvSpPr>
          <p:cNvPr id="4" name="Slide Number Placeholder 3"/>
          <p:cNvSpPr>
            <a:spLocks noGrp="1"/>
          </p:cNvSpPr>
          <p:nvPr>
            <p:ph type="sldNum" sz="quarter" idx="12"/>
          </p:nvPr>
        </p:nvSpPr>
        <p:spPr/>
        <p:txBody>
          <a:bodyPr/>
          <a:lstStyle/>
          <a:p>
            <a:fld id="{254B3A57-5A0A-5F44-B299-C2145849F6F1}" type="slidenum">
              <a:rPr kumimoji="1" lang="ja-JP" altLang="en-US" smtClean="0"/>
              <a:t>‹#›</a:t>
            </a:fld>
            <a:endParaRPr kumimoji="1" lang="ja-JP" altLang="en-US"/>
          </a:p>
        </p:txBody>
      </p:sp>
    </p:spTree>
    <p:extLst>
      <p:ext uri="{BB962C8B-B14F-4D97-AF65-F5344CB8AC3E}">
        <p14:creationId xmlns:p14="http://schemas.microsoft.com/office/powerpoint/2010/main" val="2903555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ja-JP" altLang="en-US"/>
              <a:t>マスター タイトルの書式設定</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r>
              <a:rPr kumimoji="1" lang="en-US" altLang="ja-JP"/>
              <a:t>2019/12/5</a:t>
            </a:r>
            <a:endParaRPr kumimoji="1" lang="ja-JP" altLang="en-US"/>
          </a:p>
        </p:txBody>
      </p:sp>
      <p:sp>
        <p:nvSpPr>
          <p:cNvPr id="6" name="Footer Placeholder 5"/>
          <p:cNvSpPr>
            <a:spLocks noGrp="1"/>
          </p:cNvSpPr>
          <p:nvPr>
            <p:ph type="ftr" sz="quarter" idx="11"/>
          </p:nvPr>
        </p:nvSpPr>
        <p:spPr/>
        <p:txBody>
          <a:bodyPr/>
          <a:lstStyle/>
          <a:p>
            <a:r>
              <a:rPr kumimoji="1" lang="ja-JP" altLang="en-US"/>
              <a:t>人間情報工学</a:t>
            </a:r>
          </a:p>
        </p:txBody>
      </p:sp>
      <p:sp>
        <p:nvSpPr>
          <p:cNvPr id="7" name="Slide Number Placeholder 6"/>
          <p:cNvSpPr>
            <a:spLocks noGrp="1"/>
          </p:cNvSpPr>
          <p:nvPr>
            <p:ph type="sldNum" sz="quarter" idx="12"/>
          </p:nvPr>
        </p:nvSpPr>
        <p:spPr/>
        <p:txBody>
          <a:bodyPr/>
          <a:lstStyle/>
          <a:p>
            <a:fld id="{254B3A57-5A0A-5F44-B299-C2145849F6F1}" type="slidenum">
              <a:rPr kumimoji="1" lang="ja-JP" altLang="en-US" smtClean="0"/>
              <a:t>‹#›</a:t>
            </a:fld>
            <a:endParaRPr kumimoji="1" lang="ja-JP" altLang="en-US"/>
          </a:p>
        </p:txBody>
      </p:sp>
    </p:spTree>
    <p:extLst>
      <p:ext uri="{BB962C8B-B14F-4D97-AF65-F5344CB8AC3E}">
        <p14:creationId xmlns:p14="http://schemas.microsoft.com/office/powerpoint/2010/main" val="960122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r>
              <a:rPr kumimoji="1" lang="en-US" altLang="ja-JP"/>
              <a:t>2019/12/5</a:t>
            </a:r>
            <a:endParaRPr kumimoji="1" lang="ja-JP" altLang="en-US"/>
          </a:p>
        </p:txBody>
      </p:sp>
      <p:sp>
        <p:nvSpPr>
          <p:cNvPr id="6" name="Footer Placeholder 5"/>
          <p:cNvSpPr>
            <a:spLocks noGrp="1"/>
          </p:cNvSpPr>
          <p:nvPr>
            <p:ph type="ftr" sz="quarter" idx="11"/>
          </p:nvPr>
        </p:nvSpPr>
        <p:spPr/>
        <p:txBody>
          <a:bodyPr/>
          <a:lstStyle/>
          <a:p>
            <a:r>
              <a:rPr kumimoji="1" lang="ja-JP" altLang="en-US"/>
              <a:t>人間情報工学</a:t>
            </a:r>
          </a:p>
        </p:txBody>
      </p:sp>
      <p:sp>
        <p:nvSpPr>
          <p:cNvPr id="7" name="Slide Number Placeholder 6"/>
          <p:cNvSpPr>
            <a:spLocks noGrp="1"/>
          </p:cNvSpPr>
          <p:nvPr>
            <p:ph type="sldNum" sz="quarter" idx="12"/>
          </p:nvPr>
        </p:nvSpPr>
        <p:spPr/>
        <p:txBody>
          <a:bodyPr/>
          <a:lstStyle/>
          <a:p>
            <a:fld id="{254B3A57-5A0A-5F44-B299-C2145849F6F1}" type="slidenum">
              <a:rPr kumimoji="1" lang="ja-JP" altLang="en-US" smtClean="0"/>
              <a:t>‹#›</a:t>
            </a:fld>
            <a:endParaRPr kumimoji="1" lang="ja-JP" altLang="en-US"/>
          </a:p>
        </p:txBody>
      </p:sp>
    </p:spTree>
    <p:extLst>
      <p:ext uri="{BB962C8B-B14F-4D97-AF65-F5344CB8AC3E}">
        <p14:creationId xmlns:p14="http://schemas.microsoft.com/office/powerpoint/2010/main" val="2615166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r>
              <a:rPr kumimoji="1" lang="en-US" altLang="ja-JP"/>
              <a:t>2019/12/5</a:t>
            </a:r>
            <a:endParaRPr kumimoji="1" lang="ja-JP" altLang="en-US"/>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r>
              <a:rPr kumimoji="1" lang="ja-JP" altLang="en-US"/>
              <a:t>人間情報工学</a:t>
            </a:r>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254B3A57-5A0A-5F44-B299-C2145849F6F1}" type="slidenum">
              <a:rPr kumimoji="1" lang="ja-JP" altLang="en-US" smtClean="0"/>
              <a:t>‹#›</a:t>
            </a:fld>
            <a:endParaRPr kumimoji="1" lang="ja-JP" altLang="en-US"/>
          </a:p>
        </p:txBody>
      </p:sp>
    </p:spTree>
    <p:extLst>
      <p:ext uri="{BB962C8B-B14F-4D97-AF65-F5344CB8AC3E}">
        <p14:creationId xmlns:p14="http://schemas.microsoft.com/office/powerpoint/2010/main" val="3204386330"/>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Lst>
  <p:hf hdr="0"/>
  <p:txStyles>
    <p:titleStyle>
      <a:lvl1pPr algn="ctr" defTabSz="914400" rtl="0" eaLnBrk="1" latinLnBrk="0" hangingPunct="1">
        <a:lnSpc>
          <a:spcPct val="90000"/>
        </a:lnSpc>
        <a:spcBef>
          <a:spcPct val="0"/>
        </a:spcBef>
        <a:buNone/>
        <a:defRPr kumimoji="1"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kumimoji="1"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kumimoji="1"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kumimoji="1"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0D5A6D-A465-4143-937E-92E5A5F0A7C0}"/>
              </a:ext>
            </a:extLst>
          </p:cNvPr>
          <p:cNvSpPr>
            <a:spLocks noGrp="1"/>
          </p:cNvSpPr>
          <p:nvPr>
            <p:ph type="title"/>
          </p:nvPr>
        </p:nvSpPr>
        <p:spPr/>
        <p:txBody>
          <a:bodyPr>
            <a:normAutofit fontScale="90000"/>
          </a:bodyPr>
          <a:lstStyle/>
          <a:p>
            <a:r>
              <a:rPr lang="ja-JP" altLang="en-US"/>
              <a:t>交差点における自動運転車群制御</a:t>
            </a:r>
            <a:r>
              <a:rPr lang="en-US" altLang="ja-JP" dirty="0">
                <a:latin typeface="+mn-ea"/>
                <a:ea typeface="+mn-ea"/>
              </a:rPr>
              <a:t>LJPL</a:t>
            </a:r>
            <a:r>
              <a:rPr lang="ja-JP" altLang="en-US"/>
              <a:t>プロトコルのモデル検査と形式検証</a:t>
            </a:r>
            <a:endParaRPr kumimoji="1" lang="ja-JP" altLang="en-US"/>
          </a:p>
        </p:txBody>
      </p:sp>
      <p:sp>
        <p:nvSpPr>
          <p:cNvPr id="3" name="コンテンツ プレースホルダー 2">
            <a:extLst>
              <a:ext uri="{FF2B5EF4-FFF2-40B4-BE49-F238E27FC236}">
                <a16:creationId xmlns:a16="http://schemas.microsoft.com/office/drawing/2014/main" id="{F55028EF-ABB6-CB4E-B1FC-AEB8427E392A}"/>
              </a:ext>
            </a:extLst>
          </p:cNvPr>
          <p:cNvSpPr>
            <a:spLocks noGrp="1"/>
          </p:cNvSpPr>
          <p:nvPr>
            <p:ph sz="quarter" idx="13"/>
          </p:nvPr>
        </p:nvSpPr>
        <p:spPr/>
        <p:txBody>
          <a:bodyPr/>
          <a:lstStyle/>
          <a:p>
            <a:r>
              <a:rPr kumimoji="1" lang="ja-JP" altLang="en-US"/>
              <a:t>多数の車両を一つの群として，交差点を通過する自動運転車群制御プロトコルの形式検証とモデル検査を行う．</a:t>
            </a:r>
            <a:endParaRPr kumimoji="1" lang="en-US" altLang="ja-JP" dirty="0"/>
          </a:p>
          <a:p>
            <a:r>
              <a:rPr lang="en" altLang="ja-JP" dirty="0"/>
              <a:t>LJPL</a:t>
            </a:r>
            <a:r>
              <a:rPr lang="ja-JP" altLang="en-US"/>
              <a:t>プロトコルで使用される機能は正式に指定し、モデル検査実験中のデッドロック状態を回避するために時間を全順序とする論理クロックを使用しながら修正する必要があることがわかった．</a:t>
            </a:r>
          </a:p>
        </p:txBody>
      </p:sp>
      <p:sp>
        <p:nvSpPr>
          <p:cNvPr id="4" name="日付プレースホルダー 3">
            <a:extLst>
              <a:ext uri="{FF2B5EF4-FFF2-40B4-BE49-F238E27FC236}">
                <a16:creationId xmlns:a16="http://schemas.microsoft.com/office/drawing/2014/main" id="{36F60B6E-108B-EB4D-912D-D79240BB65AD}"/>
              </a:ext>
            </a:extLst>
          </p:cNvPr>
          <p:cNvSpPr>
            <a:spLocks noGrp="1"/>
          </p:cNvSpPr>
          <p:nvPr>
            <p:ph type="dt" sz="half" idx="10"/>
          </p:nvPr>
        </p:nvSpPr>
        <p:spPr/>
        <p:txBody>
          <a:bodyPr/>
          <a:lstStyle/>
          <a:p>
            <a:r>
              <a:rPr kumimoji="1" lang="en-US" altLang="ja-JP"/>
              <a:t>2019/12/5</a:t>
            </a:r>
            <a:endParaRPr kumimoji="1" lang="ja-JP" altLang="en-US"/>
          </a:p>
        </p:txBody>
      </p:sp>
      <p:sp>
        <p:nvSpPr>
          <p:cNvPr id="5" name="フッター プレースホルダー 4">
            <a:extLst>
              <a:ext uri="{FF2B5EF4-FFF2-40B4-BE49-F238E27FC236}">
                <a16:creationId xmlns:a16="http://schemas.microsoft.com/office/drawing/2014/main" id="{44E42A8B-AD1C-6544-896A-52D3F58EC78B}"/>
              </a:ext>
            </a:extLst>
          </p:cNvPr>
          <p:cNvSpPr>
            <a:spLocks noGrp="1"/>
          </p:cNvSpPr>
          <p:nvPr>
            <p:ph type="ftr" sz="quarter" idx="11"/>
          </p:nvPr>
        </p:nvSpPr>
        <p:spPr/>
        <p:txBody>
          <a:bodyPr/>
          <a:lstStyle/>
          <a:p>
            <a:r>
              <a:rPr kumimoji="1" lang="ja-JP" altLang="en-US"/>
              <a:t>人間情報工学</a:t>
            </a:r>
          </a:p>
        </p:txBody>
      </p:sp>
      <p:sp>
        <p:nvSpPr>
          <p:cNvPr id="6" name="スライド番号プレースホルダー 5">
            <a:extLst>
              <a:ext uri="{FF2B5EF4-FFF2-40B4-BE49-F238E27FC236}">
                <a16:creationId xmlns:a16="http://schemas.microsoft.com/office/drawing/2014/main" id="{4BE93CF2-2BED-9042-AEE1-049D35C440FF}"/>
              </a:ext>
            </a:extLst>
          </p:cNvPr>
          <p:cNvSpPr>
            <a:spLocks noGrp="1"/>
          </p:cNvSpPr>
          <p:nvPr>
            <p:ph type="sldNum" sz="quarter" idx="12"/>
          </p:nvPr>
        </p:nvSpPr>
        <p:spPr/>
        <p:txBody>
          <a:bodyPr/>
          <a:lstStyle/>
          <a:p>
            <a:fld id="{254B3A57-5A0A-5F44-B299-C2145849F6F1}" type="slidenum">
              <a:rPr kumimoji="1" lang="ja-JP" altLang="en-US" smtClean="0"/>
              <a:t>1</a:t>
            </a:fld>
            <a:endParaRPr kumimoji="1" lang="ja-JP" altLang="en-US"/>
          </a:p>
        </p:txBody>
      </p:sp>
      <p:pic>
        <p:nvPicPr>
          <p:cNvPr id="11" name="図 10">
            <a:extLst>
              <a:ext uri="{FF2B5EF4-FFF2-40B4-BE49-F238E27FC236}">
                <a16:creationId xmlns:a16="http://schemas.microsoft.com/office/drawing/2014/main" id="{F58F5DCB-D745-D545-9C11-E5C4194E0DCF}"/>
              </a:ext>
            </a:extLst>
          </p:cNvPr>
          <p:cNvPicPr>
            <a:picLocks noChangeAspect="1"/>
          </p:cNvPicPr>
          <p:nvPr/>
        </p:nvPicPr>
        <p:blipFill>
          <a:blip r:embed="rId2"/>
          <a:stretch>
            <a:fillRect/>
          </a:stretch>
        </p:blipFill>
        <p:spPr>
          <a:xfrm>
            <a:off x="5537200" y="3759201"/>
            <a:ext cx="2921000" cy="2032000"/>
          </a:xfrm>
          <a:prstGeom prst="rect">
            <a:avLst/>
          </a:prstGeom>
        </p:spPr>
      </p:pic>
    </p:spTree>
    <p:extLst>
      <p:ext uri="{BB962C8B-B14F-4D97-AF65-F5344CB8AC3E}">
        <p14:creationId xmlns:p14="http://schemas.microsoft.com/office/powerpoint/2010/main" val="1388713705"/>
      </p:ext>
    </p:extLst>
  </p:cSld>
  <p:clrMapOvr>
    <a:masterClrMapping/>
  </p:clrMapOvr>
</p:sld>
</file>

<file path=ppt/theme/theme1.xml><?xml version="1.0" encoding="utf-8"?>
<a:theme xmlns:a="http://schemas.openxmlformats.org/drawingml/2006/main" name="しずく">
  <a:themeElements>
    <a:clrScheme name="しずく">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しずく">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62</TotalTime>
  <Words>87</Words>
  <Application>Microsoft Macintosh PowerPoint</Application>
  <PresentationFormat>画面に合わせる (4:3)</PresentationFormat>
  <Paragraphs>6</Paragraphs>
  <Slides>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メイリオ</vt:lpstr>
      <vt:lpstr>游ゴシック</vt:lpstr>
      <vt:lpstr>Arial</vt:lpstr>
      <vt:lpstr>Calibri</vt:lpstr>
      <vt:lpstr>しずく</vt:lpstr>
      <vt:lpstr>交差点における自動運転車群制御LJPLプロトコルのモデル検査と形式検証</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佐原　優衣</dc:creator>
  <cp:lastModifiedBy>佐原　優衣</cp:lastModifiedBy>
  <cp:revision>7</cp:revision>
  <dcterms:created xsi:type="dcterms:W3CDTF">2019-12-04T04:42:49Z</dcterms:created>
  <dcterms:modified xsi:type="dcterms:W3CDTF">2019-12-04T09:42:45Z</dcterms:modified>
</cp:coreProperties>
</file>