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/>
    <p:restoredTop sz="94643"/>
  </p:normalViewPr>
  <p:slideViewPr>
    <p:cSldViewPr snapToGrid="0" snapToObjects="1">
      <p:cViewPr>
        <p:scale>
          <a:sx n="96" d="100"/>
          <a:sy n="96" d="100"/>
        </p:scale>
        <p:origin x="1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738BF-F26B-EE45-B231-14DF4BDF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29A452-4114-9949-9404-E3C3EB2B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C5DE0-904F-9A42-AC90-32D71772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BED42-F494-3049-966C-3CBE9F5E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E73382-1E87-6E42-9136-ABBB9025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1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E495F-FB04-2347-BECB-D2682765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5EBF5D-8A73-0E40-AC3C-22BB548E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7BA30-77A7-1243-AD71-E118ED9A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1987C-8748-9148-A0C6-AA7F3E46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0CC48-F707-3D4C-BB4B-9CF7F6CE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22DA4E-ED2A-D242-8D9F-81753207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5BE7E-3EAE-CC47-A25B-9AD179EC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37010-73C5-A144-852A-2B835D7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E3CB-C2F7-7843-8A67-435F2B94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CB98D-D8E9-4F4D-B70F-BA3919E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4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B190F-7A7F-2E4F-843F-8B3A2ED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A2DEA-1F42-3542-B003-3FCED697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3CC9B-F9DC-E140-BA1E-903F849A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EDC78-58D1-0544-93A7-E283EA51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91AFB-8E1D-6A49-9C9F-24075243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6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736A3-E3D5-F64C-ABBD-17B2D99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EF0F3-195D-584A-8FEB-FB588206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B851A-0071-B242-8137-C82A0526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86CD1-673C-B646-B214-3174345B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98896-4DDB-0248-BB72-6F064058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8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305FA-183D-3640-9C36-5263E988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03EB9-9396-4540-BA17-A4DCFE03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48C92-477F-D748-BDBA-881AEA40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FEA7A-7BD2-BD41-91CD-3F8FBBA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DE5793-8DFC-9449-BB12-A2D8BDDE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EF07F-3379-794A-B924-91A9D76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0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99AED-7E97-3541-8AEC-9220981D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2110C6-5666-3E44-A2F8-494442A6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D66D6-7EE5-5349-B5A6-E0A262EC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CA3E29-BF0D-F64D-8403-AE2F282DB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26DB38-12AE-DE45-92FB-B9DF2A9B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C841CF-8A12-114C-A648-DB528E0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AAD47-A1ED-E44A-9518-2888F37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B557BC-0A5B-A243-8BC3-E93925D9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3589B-D479-7B43-A3DF-412FD58D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6A3F84-4AF2-C34A-9888-178B4F55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392A5-B374-B64D-830E-528492F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8E5D-6FD0-1D4C-8775-85D0E2DC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99F763-1969-C045-9920-64741E1A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18D608-FF23-D048-8E33-5CCF39A5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3CDEB-0391-1842-AEFB-F4FA645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9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BCDEF-EE71-A447-B34C-BF9B05F2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62142-5E9D-274E-AF7E-04D96D57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6588FE-CB67-6048-9EE7-A9239A11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443906-534F-5246-8CB1-8EC0AB01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6B023-3EC5-5E43-8AA9-565A744B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4B564-FAE4-5B40-B2E1-1DEB464F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7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FD907-1690-DE4A-BFCC-51145E07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53B2D-274D-AE47-BF10-3407F1ACA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3AD8C-A6DE-E14E-914D-BF250A78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3673D0-9CAD-E14D-BA8A-39061039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ED6DB-68EC-8544-8191-1CE7ECF0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0280A8-57DA-AD4D-9D0B-EC4B5FB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9EAA32-CF1A-1949-A5D2-53F340F3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9E88B2-87BD-6F40-B927-74BD7A09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81E04-A979-224B-A445-CAD8E1009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566D-7B4F-FD47-8F7A-1F14CDE316BA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CEEFA-8B75-2047-A08A-89F8ABCF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5722C-21FF-1142-959F-041B9BAE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4379-8EE8-6444-BF20-3B48F439B2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6D92A58-A804-D442-A2D6-E9011850B0DB}"/>
                  </a:ext>
                </a:extLst>
              </p:cNvPr>
              <p:cNvSpPr txBox="1"/>
              <p:nvPr/>
            </p:nvSpPr>
            <p:spPr>
              <a:xfrm>
                <a:off x="81023" y="6446835"/>
                <a:ext cx="11794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 ∧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∧((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))}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6D92A58-A804-D442-A2D6-E9011850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3" y="6446835"/>
                <a:ext cx="11794603" cy="276999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C5DF44E-06F8-A043-96A4-7BF4440B9B26}"/>
              </a:ext>
            </a:extLst>
          </p:cNvPr>
          <p:cNvCxnSpPr/>
          <p:nvPr/>
        </p:nvCxnSpPr>
        <p:spPr>
          <a:xfrm>
            <a:off x="81023" y="6355217"/>
            <a:ext cx="11493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BA1C2C-4CF0-2346-AE13-E3144C676265}"/>
              </a:ext>
            </a:extLst>
          </p:cNvPr>
          <p:cNvSpPr txBox="1"/>
          <p:nvPr/>
        </p:nvSpPr>
        <p:spPr>
          <a:xfrm>
            <a:off x="11532113" y="6139071"/>
            <a:ext cx="509286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(if)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4F1A58-0BB7-344B-B1D9-D19F95DE31F3}"/>
                  </a:ext>
                </a:extLst>
              </p:cNvPr>
              <p:cNvSpPr txBox="1"/>
              <p:nvPr/>
            </p:nvSpPr>
            <p:spPr>
              <a:xfrm>
                <a:off x="60229" y="5939361"/>
                <a:ext cx="510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∧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{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4F1A58-0BB7-344B-B1D9-D19F95DE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" y="5939361"/>
                <a:ext cx="5106411" cy="276999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C87977-BE1F-A347-A728-0A2DE4CFCF5D}"/>
                  </a:ext>
                </a:extLst>
              </p:cNvPr>
              <p:cNvSpPr txBox="1"/>
              <p:nvPr/>
            </p:nvSpPr>
            <p:spPr>
              <a:xfrm>
                <a:off x="6596397" y="5939361"/>
                <a:ext cx="4881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∧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∧¬(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;{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C87977-BE1F-A347-A728-0A2DE4CFC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97" y="5939361"/>
                <a:ext cx="4881286" cy="276999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4FCC51-5F6E-CA46-85C8-5A39D4B20DD8}"/>
              </a:ext>
            </a:extLst>
          </p:cNvPr>
          <p:cNvCxnSpPr/>
          <p:nvPr/>
        </p:nvCxnSpPr>
        <p:spPr>
          <a:xfrm>
            <a:off x="162732" y="5793783"/>
            <a:ext cx="4912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E4A350-A105-724A-AC44-435AB0D72E7A}"/>
              </a:ext>
            </a:extLst>
          </p:cNvPr>
          <p:cNvCxnSpPr/>
          <p:nvPr/>
        </p:nvCxnSpPr>
        <p:spPr>
          <a:xfrm>
            <a:off x="6165285" y="5793783"/>
            <a:ext cx="4912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16A3574-0E08-C545-A44D-30C82F092607}"/>
                  </a:ext>
                </a:extLst>
              </p:cNvPr>
              <p:cNvSpPr txBox="1"/>
              <p:nvPr/>
            </p:nvSpPr>
            <p:spPr>
              <a:xfrm>
                <a:off x="3355383" y="600491"/>
                <a:ext cx="598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𝑠𝑜𝑟𝑡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16A3574-0E08-C545-A44D-30C82F092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3" y="600491"/>
                <a:ext cx="5987793" cy="276999"/>
              </a:xfrm>
              <a:prstGeom prst="rect">
                <a:avLst/>
              </a:prstGeom>
              <a:blipFill>
                <a:blip r:embed="rId5"/>
                <a:stretch>
                  <a:fillRect l="-424" t="-4348" r="-212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FC27EB-BC27-9146-9CA9-ABD17168D69B}"/>
                  </a:ext>
                </a:extLst>
              </p:cNvPr>
              <p:cNvSpPr txBox="1"/>
              <p:nvPr/>
            </p:nvSpPr>
            <p:spPr>
              <a:xfrm>
                <a:off x="0" y="5457176"/>
                <a:ext cx="1664287" cy="33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 ∧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kumimoji="1" lang="en-US" altLang="ja-JP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FC27EB-BC27-9146-9CA9-ABD17168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176"/>
                <a:ext cx="1664287" cy="335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F9B1839-A2AD-CE46-8F04-A61EB48AEC7D}"/>
                  </a:ext>
                </a:extLst>
              </p:cNvPr>
              <p:cNvSpPr txBox="1"/>
              <p:nvPr/>
            </p:nvSpPr>
            <p:spPr>
              <a:xfrm>
                <a:off x="1587918" y="5486463"/>
                <a:ext cx="16219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ja-JP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 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F9B1839-A2AD-CE46-8F04-A61EB48AE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918" y="5486463"/>
                <a:ext cx="1621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319FBCD-01C6-F942-81CD-5F3FCE2A46CF}"/>
                  </a:ext>
                </a:extLst>
              </p:cNvPr>
              <p:cNvSpPr txBox="1"/>
              <p:nvPr/>
            </p:nvSpPr>
            <p:spPr>
              <a:xfrm>
                <a:off x="3344317" y="5486463"/>
                <a:ext cx="1520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0" dirty="0"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en-US" altLang="ja-JP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800" b="0" dirty="0">
                    <a:ea typeface="Cambria Math" panose="020405030504060302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ja-JP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∧(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319FBCD-01C6-F942-81CD-5F3FCE2A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7" y="5486463"/>
                <a:ext cx="152080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7A7C48-279A-4048-B0AA-B3C82429143A}"/>
              </a:ext>
            </a:extLst>
          </p:cNvPr>
          <p:cNvSpPr txBox="1"/>
          <p:nvPr/>
        </p:nvSpPr>
        <p:spPr>
          <a:xfrm>
            <a:off x="5048427" y="5669991"/>
            <a:ext cx="84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(</a:t>
            </a:r>
            <a:r>
              <a:rPr lang="en-US" altLang="ja-JP" sz="1000" dirty="0" err="1"/>
              <a:t>SecComp</a:t>
            </a:r>
            <a:r>
              <a:rPr lang="en-US" altLang="ja-JP" sz="1000" dirty="0"/>
              <a:t>)</a:t>
            </a:r>
            <a:endParaRPr kumimoji="1" lang="ja-JP" alt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9845970-2E19-4D46-B748-B3ADC262BE46}"/>
                  </a:ext>
                </a:extLst>
              </p:cNvPr>
              <p:cNvSpPr txBox="1"/>
              <p:nvPr/>
            </p:nvSpPr>
            <p:spPr>
              <a:xfrm>
                <a:off x="6057277" y="5572531"/>
                <a:ext cx="26159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 ∧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∧¬(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;{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9845970-2E19-4D46-B748-B3ADC262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77" y="5572531"/>
                <a:ext cx="261591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E08F0D1-4AE6-1B4F-A1F0-C19C8BE8E266}"/>
                  </a:ext>
                </a:extLst>
              </p:cNvPr>
              <p:cNvSpPr txBox="1"/>
              <p:nvPr/>
            </p:nvSpPr>
            <p:spPr>
              <a:xfrm>
                <a:off x="8765615" y="5585060"/>
                <a:ext cx="24514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;{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∧(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E08F0D1-4AE6-1B4F-A1F0-C19C8BE8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15" y="5585060"/>
                <a:ext cx="2451489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0F50E2-DE1A-BE44-8EFD-845716AEF514}"/>
              </a:ext>
            </a:extLst>
          </p:cNvPr>
          <p:cNvSpPr txBox="1"/>
          <p:nvPr/>
        </p:nvSpPr>
        <p:spPr>
          <a:xfrm>
            <a:off x="11013583" y="5677393"/>
            <a:ext cx="84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(</a:t>
            </a:r>
            <a:r>
              <a:rPr lang="en-US" altLang="ja-JP" sz="1000" dirty="0" err="1"/>
              <a:t>SecComp</a:t>
            </a:r>
            <a:r>
              <a:rPr lang="en-US" altLang="ja-JP" sz="1000" dirty="0"/>
              <a:t>)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9247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237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</cp:revision>
  <dcterms:created xsi:type="dcterms:W3CDTF">2019-07-01T04:16:01Z</dcterms:created>
  <dcterms:modified xsi:type="dcterms:W3CDTF">2019-07-01T05:13:07Z</dcterms:modified>
</cp:coreProperties>
</file>