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54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28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55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624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947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82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15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938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177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77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06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AAC0B-BCAF-41EF-9104-7FD1E8B1BD8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1BFAD-D6B7-4FEC-964B-087ABB06A1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83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Telegram-</a:t>
            </a:r>
            <a:r>
              <a:rPr lang="ru-RU" dirty="0" smtClean="0"/>
              <a:t>бот с географическими тестами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628581"/>
            <a:ext cx="9144000" cy="1655762"/>
          </a:xfrm>
        </p:spPr>
        <p:txBody>
          <a:bodyPr/>
          <a:lstStyle/>
          <a:p>
            <a:r>
              <a:rPr lang="ru-RU" dirty="0" smtClean="0"/>
              <a:t>Работу выполнили Лопатин Степан, Шевцов Захар и Дунаев Александр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2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380731"/>
          </a:xfrm>
        </p:spPr>
        <p:txBody>
          <a:bodyPr>
            <a:normAutofit/>
          </a:bodyPr>
          <a:lstStyle/>
          <a:p>
            <a:r>
              <a:rPr lang="ru-RU" dirty="0" smtClean="0"/>
              <a:t>Нашим проектом является бот в </a:t>
            </a:r>
            <a:r>
              <a:rPr lang="ru-RU" dirty="0" err="1" smtClean="0"/>
              <a:t>телеграме</a:t>
            </a:r>
            <a:r>
              <a:rPr lang="ru-RU" dirty="0" smtClean="0"/>
              <a:t>, который проверяет знания географии пользователя. Он показывает пользователю спутниковые снимки разных географических объектов и просит ввести их названия. Также бот ведёт статистику правильных и неправильных ответов пользователя. Результаты сохраняются в базе данных.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798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использовалось во время создания проекта?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5020663"/>
          </a:xfrm>
        </p:spPr>
        <p:txBody>
          <a:bodyPr/>
          <a:lstStyle/>
          <a:p>
            <a:r>
              <a:rPr lang="en-US" sz="2400" dirty="0" smtClean="0"/>
              <a:t>Python - </a:t>
            </a:r>
            <a:r>
              <a:rPr lang="ru-RU" sz="2400" dirty="0"/>
              <a:t>высокоуровневый язык программирования, </a:t>
            </a:r>
            <a:r>
              <a:rPr lang="ru-RU" sz="2400" dirty="0" smtClean="0"/>
              <a:t>выделяющийся эффективностью</a:t>
            </a:r>
            <a:r>
              <a:rPr lang="ru-RU" sz="2400" dirty="0"/>
              <a:t>, простотой и универсальностью использования</a:t>
            </a:r>
            <a:r>
              <a:rPr lang="ru-RU" sz="2400" dirty="0" smtClean="0"/>
              <a:t>.</a:t>
            </a:r>
          </a:p>
          <a:p>
            <a:r>
              <a:rPr lang="en-US" sz="2400" dirty="0" err="1" smtClean="0"/>
              <a:t>json</a:t>
            </a:r>
            <a:r>
              <a:rPr lang="en-US" sz="2400" dirty="0" smtClean="0"/>
              <a:t> – </a:t>
            </a:r>
            <a:r>
              <a:rPr lang="ru-RU" sz="2400" dirty="0" smtClean="0"/>
              <a:t>библиотека для </a:t>
            </a:r>
            <a:r>
              <a:rPr lang="en-US" sz="2400" dirty="0" smtClean="0"/>
              <a:t>Python</a:t>
            </a:r>
            <a:r>
              <a:rPr lang="ru-RU" sz="2400" dirty="0" smtClean="0"/>
              <a:t>, позволяющая преобразовывать </a:t>
            </a:r>
            <a:r>
              <a:rPr lang="ru-RU" sz="2400" dirty="0"/>
              <a:t>объекты </a:t>
            </a:r>
            <a:r>
              <a:rPr lang="en-US" sz="2400" dirty="0" smtClean="0"/>
              <a:t>Python</a:t>
            </a:r>
            <a:r>
              <a:rPr lang="ru-RU" sz="2400" dirty="0" smtClean="0"/>
              <a:t> </a:t>
            </a:r>
            <a:r>
              <a:rPr lang="ru-RU" sz="2400" dirty="0"/>
              <a:t>в </a:t>
            </a:r>
            <a:r>
              <a:rPr lang="ru-RU" sz="2400" dirty="0" smtClean="0"/>
              <a:t>формат JSON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sv – </a:t>
            </a:r>
            <a:r>
              <a:rPr lang="ru-RU" sz="2400" dirty="0" smtClean="0"/>
              <a:t>библиотека для</a:t>
            </a:r>
            <a:r>
              <a:rPr lang="en-US" sz="2400" dirty="0" smtClean="0"/>
              <a:t> Python</a:t>
            </a:r>
            <a:r>
              <a:rPr lang="ru-RU" sz="2400" dirty="0" smtClean="0"/>
              <a:t>, позволяющая работать с файлами в формате </a:t>
            </a:r>
            <a:r>
              <a:rPr lang="en-US" sz="2400" dirty="0" smtClean="0"/>
              <a:t>CSV</a:t>
            </a:r>
            <a:endParaRPr lang="ru-RU" sz="2400" dirty="0" smtClean="0"/>
          </a:p>
          <a:p>
            <a:r>
              <a:rPr lang="en-US" sz="2400" dirty="0" smtClean="0"/>
              <a:t>logging – </a:t>
            </a:r>
            <a:r>
              <a:rPr lang="ru-RU" sz="2400" dirty="0" smtClean="0"/>
              <a:t>библиотека для </a:t>
            </a:r>
            <a:r>
              <a:rPr lang="en-US" sz="2400" dirty="0" smtClean="0"/>
              <a:t>Python</a:t>
            </a:r>
            <a:r>
              <a:rPr lang="ru-RU" sz="2400" dirty="0" smtClean="0"/>
              <a:t>, которая нужна для отладки и отслеживания работы программы</a:t>
            </a:r>
          </a:p>
          <a:p>
            <a:r>
              <a:rPr lang="en-US" sz="2400" dirty="0" smtClean="0"/>
              <a:t>random – </a:t>
            </a:r>
            <a:r>
              <a:rPr lang="ru-RU" sz="2400" dirty="0" smtClean="0"/>
              <a:t>библиотека для </a:t>
            </a:r>
            <a:r>
              <a:rPr lang="en-US" sz="2400" dirty="0" smtClean="0"/>
              <a:t>Python</a:t>
            </a:r>
            <a:r>
              <a:rPr lang="ru-RU" sz="2400" dirty="0" smtClean="0"/>
              <a:t>, которая позволяет генерировать псевдослучайные числа</a:t>
            </a:r>
          </a:p>
          <a:p>
            <a:r>
              <a:rPr lang="en-US" sz="2400" dirty="0" smtClean="0"/>
              <a:t>telegram – </a:t>
            </a:r>
            <a:r>
              <a:rPr lang="ru-RU" sz="2400" dirty="0" smtClean="0"/>
              <a:t>библиотека для </a:t>
            </a:r>
            <a:r>
              <a:rPr lang="en-US" sz="2400" dirty="0" smtClean="0"/>
              <a:t>Python</a:t>
            </a:r>
            <a:r>
              <a:rPr lang="ru-RU" sz="2400" dirty="0" smtClean="0"/>
              <a:t>, которая </a:t>
            </a:r>
            <a:r>
              <a:rPr lang="ru-RU" sz="2400" dirty="0"/>
              <a:t>нужна для создания ботов, автоматизации задач и анализа данных из </a:t>
            </a:r>
            <a:r>
              <a:rPr lang="ru-RU" sz="2400" dirty="0" err="1" smtClean="0"/>
              <a:t>Telegram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4676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3585"/>
            <a:ext cx="10515600" cy="1325563"/>
          </a:xfrm>
        </p:spPr>
        <p:txBody>
          <a:bodyPr/>
          <a:lstStyle/>
          <a:p>
            <a:r>
              <a:rPr lang="ru-RU" dirty="0" smtClean="0"/>
              <a:t>Меню с тестами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1315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Когда вы напишете команду </a:t>
            </a:r>
            <a:r>
              <a:rPr lang="en-US" sz="2400" dirty="0" smtClean="0"/>
              <a:t>/start</a:t>
            </a:r>
            <a:r>
              <a:rPr lang="ru-RU" sz="2400" dirty="0" smtClean="0"/>
              <a:t>, бот напишет вам приветствующее сообщение и предоставит вам клавиатуру с разными командами.</a:t>
            </a:r>
          </a:p>
          <a:p>
            <a:pPr marL="0" indent="0">
              <a:buNone/>
            </a:pPr>
            <a:r>
              <a:rPr lang="ru-RU" sz="2400" dirty="0" smtClean="0"/>
              <a:t>Команда </a:t>
            </a:r>
            <a:r>
              <a:rPr lang="en-US" sz="2400" dirty="0" smtClean="0"/>
              <a:t>/test </a:t>
            </a:r>
            <a:r>
              <a:rPr lang="ru-RU" sz="2400" dirty="0" smtClean="0"/>
              <a:t>начинает тест</a:t>
            </a:r>
          </a:p>
          <a:p>
            <a:pPr marL="0" indent="0">
              <a:buNone/>
            </a:pPr>
            <a:r>
              <a:rPr lang="ru-RU" sz="2400" dirty="0" smtClean="0"/>
              <a:t>Команда </a:t>
            </a:r>
            <a:r>
              <a:rPr lang="en-US" sz="2400" dirty="0" smtClean="0"/>
              <a:t>/level</a:t>
            </a:r>
            <a:r>
              <a:rPr lang="ru-RU" sz="2400" dirty="0" smtClean="0"/>
              <a:t> позволяет выбрать уровень сложности теста</a:t>
            </a:r>
          </a:p>
          <a:p>
            <a:pPr marL="0" indent="0">
              <a:buNone/>
            </a:pPr>
            <a:r>
              <a:rPr lang="ru-RU" sz="2400" dirty="0" smtClean="0"/>
              <a:t>Команда </a:t>
            </a:r>
            <a:r>
              <a:rPr lang="en-US" sz="2400" dirty="0" smtClean="0"/>
              <a:t>/stats </a:t>
            </a:r>
            <a:r>
              <a:rPr lang="ru-RU" sz="2400" dirty="0" smtClean="0"/>
              <a:t>показывает статистику пользователя</a:t>
            </a:r>
          </a:p>
          <a:p>
            <a:pPr marL="0" indent="0">
              <a:buNone/>
            </a:pPr>
            <a:r>
              <a:rPr lang="ru-RU" sz="2400" dirty="0" smtClean="0"/>
              <a:t>Команда </a:t>
            </a:r>
            <a:r>
              <a:rPr lang="en-US" sz="2400" dirty="0" smtClean="0"/>
              <a:t>/help</a:t>
            </a:r>
            <a:r>
              <a:rPr lang="ru-RU" sz="2400" dirty="0"/>
              <a:t> </a:t>
            </a:r>
            <a:r>
              <a:rPr lang="ru-RU" sz="2400" dirty="0" smtClean="0"/>
              <a:t>напоминает пользователю о том, какие функции содержит бот</a:t>
            </a:r>
          </a:p>
          <a:p>
            <a:pPr marL="0" indent="0">
              <a:buNone/>
            </a:pPr>
            <a:r>
              <a:rPr lang="ru-RU" sz="2400" dirty="0" smtClean="0"/>
              <a:t>Команда </a:t>
            </a:r>
            <a:r>
              <a:rPr lang="en-US" sz="2400" dirty="0" smtClean="0"/>
              <a:t>/stop</a:t>
            </a:r>
            <a:r>
              <a:rPr lang="ru-RU" sz="2400" dirty="0" smtClean="0"/>
              <a:t> показывает статистику пользователя и останавливает работу бота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0" y="4261449"/>
            <a:ext cx="5124459" cy="239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57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Географический тест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157158" cy="2030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Тест состоит из десяти вопросов. После того, как пользователь ответил на все вопросы, и тест завершился, данные о </a:t>
            </a:r>
            <a:r>
              <a:rPr lang="ru-RU" dirty="0" smtClean="0"/>
              <a:t>тестах всех пользователей </a:t>
            </a:r>
            <a:r>
              <a:rPr lang="ru-RU" dirty="0" smtClean="0"/>
              <a:t>записываются в </a:t>
            </a:r>
            <a:r>
              <a:rPr lang="en-US" dirty="0" smtClean="0"/>
              <a:t>csv-</a:t>
            </a:r>
            <a:r>
              <a:rPr lang="ru-RU" dirty="0" smtClean="0"/>
              <a:t>файл</a:t>
            </a:r>
            <a:r>
              <a:rPr lang="ru-RU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10" y="527759"/>
            <a:ext cx="5545905" cy="564920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82" y="4793130"/>
            <a:ext cx="5190476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481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709913" cy="2185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По команде </a:t>
            </a:r>
            <a:r>
              <a:rPr lang="en-US" dirty="0" smtClean="0"/>
              <a:t>/stats</a:t>
            </a:r>
            <a:r>
              <a:rPr lang="ru-RU" dirty="0" smtClean="0"/>
              <a:t> показывается ваша статистика. Показываются ваши лучшие результаты среди прохождений лёгких, средних и сложных тестов. Данные берутся из </a:t>
            </a:r>
            <a:r>
              <a:rPr lang="en-US" dirty="0" smtClean="0"/>
              <a:t>csv-</a:t>
            </a:r>
            <a:r>
              <a:rPr lang="ru-RU" dirty="0" smtClean="0"/>
              <a:t>файла.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424" y="1269755"/>
            <a:ext cx="5037496" cy="163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875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Мы создали качественного </a:t>
            </a:r>
            <a:r>
              <a:rPr lang="en-US" dirty="0" smtClean="0"/>
              <a:t>telegram-</a:t>
            </a:r>
            <a:r>
              <a:rPr lang="ru-RU" dirty="0" smtClean="0"/>
              <a:t>бота, с помощью которого можно </a:t>
            </a:r>
            <a:r>
              <a:rPr lang="ru-RU" smtClean="0"/>
              <a:t>прокачивать свои знания </a:t>
            </a:r>
            <a:r>
              <a:rPr lang="ru-RU" dirty="0" smtClean="0"/>
              <a:t>географии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5032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можно было бы доработать?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00322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Можно было бы улучшить интерфейс, а также добавить боту больше контента, связанного с прохождением тестов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54154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301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Telegram-бот с географическими тестами</vt:lpstr>
      <vt:lpstr>Нашим проектом является бот в телеграме, который проверяет знания географии пользователя. Он показывает пользователю спутниковые снимки разных географических объектов и просит ввести их названия. Также бот ведёт статистику правильных и неправильных ответов пользователя. Результаты сохраняются в базе данных.</vt:lpstr>
      <vt:lpstr>Что использовалось во время создания проекта?</vt:lpstr>
      <vt:lpstr>Меню с тестами</vt:lpstr>
      <vt:lpstr>Географический тест</vt:lpstr>
      <vt:lpstr>Статистика</vt:lpstr>
      <vt:lpstr>Вывод</vt:lpstr>
      <vt:lpstr>Что можно было бы доработать?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Telegram-бот с географическими тестами</dc:title>
  <dc:creator>Степан</dc:creator>
  <cp:lastModifiedBy>Степан</cp:lastModifiedBy>
  <cp:revision>10</cp:revision>
  <dcterms:created xsi:type="dcterms:W3CDTF">2025-05-12T17:52:08Z</dcterms:created>
  <dcterms:modified xsi:type="dcterms:W3CDTF">2025-05-17T11:51:54Z</dcterms:modified>
</cp:coreProperties>
</file>