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8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4" r:id="rId10"/>
    <p:sldId id="268" r:id="rId11"/>
    <p:sldId id="269" r:id="rId12"/>
  </p:sldIdLst>
  <p:sldSz cx="18300700" cy="10299700"/>
  <p:notesSz cx="18300700" cy="10299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946" y="2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7726" y="2950038"/>
            <a:ext cx="10804087" cy="3636680"/>
          </a:xfrm>
        </p:spPr>
        <p:txBody>
          <a:bodyPr anchor="b">
            <a:normAutofit/>
          </a:bodyPr>
          <a:lstStyle>
            <a:lvl1pPr algn="r">
              <a:defRPr sz="7205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7726" y="6586721"/>
            <a:ext cx="10804087" cy="2110803"/>
          </a:xfrm>
        </p:spPr>
        <p:txBody>
          <a:bodyPr anchor="t">
            <a:normAutofit/>
          </a:bodyPr>
          <a:lstStyle>
            <a:lvl1pPr marL="0" indent="0" algn="r">
              <a:buNone/>
              <a:defRPr sz="2702" cap="all">
                <a:solidFill>
                  <a:schemeClr val="tx1"/>
                </a:solidFill>
              </a:defRPr>
            </a:lvl1pPr>
            <a:lvl2pPr marL="686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2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8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5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31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7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3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90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408142" y="8816735"/>
            <a:ext cx="2401967" cy="567437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7726" y="8816735"/>
            <a:ext cx="7346035" cy="567437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924489" y="8816735"/>
            <a:ext cx="827325" cy="567437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49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7108062"/>
            <a:ext cx="15207694" cy="851157"/>
          </a:xfrm>
        </p:spPr>
        <p:txBody>
          <a:bodyPr anchor="b">
            <a:normAutofit/>
          </a:bodyPr>
          <a:lstStyle>
            <a:lvl1pPr algn="l">
              <a:defRPr sz="360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58830" y="1399894"/>
            <a:ext cx="13148865" cy="47533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2"/>
            </a:lvl1pPr>
            <a:lvl2pPr marL="686257" indent="0">
              <a:buNone/>
              <a:defRPr sz="2402"/>
            </a:lvl2pPr>
            <a:lvl3pPr marL="1372514" indent="0">
              <a:buNone/>
              <a:defRPr sz="2402"/>
            </a:lvl3pPr>
            <a:lvl4pPr marL="2058772" indent="0">
              <a:buNone/>
              <a:defRPr sz="2402"/>
            </a:lvl4pPr>
            <a:lvl5pPr marL="2745029" indent="0">
              <a:buNone/>
              <a:defRPr sz="2402"/>
            </a:lvl5pPr>
            <a:lvl6pPr marL="3431286" indent="0">
              <a:buNone/>
              <a:defRPr sz="2402"/>
            </a:lvl6pPr>
            <a:lvl7pPr marL="4117543" indent="0">
              <a:buNone/>
              <a:defRPr sz="2402"/>
            </a:lvl7pPr>
            <a:lvl8pPr marL="4803800" indent="0">
              <a:buNone/>
              <a:defRPr sz="2402"/>
            </a:lvl8pPr>
            <a:lvl9pPr marL="5490058" indent="0">
              <a:buNone/>
              <a:defRPr sz="24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9415" y="7959219"/>
            <a:ext cx="15207694" cy="741482"/>
          </a:xfrm>
        </p:spPr>
        <p:txBody>
          <a:bodyPr anchor="t">
            <a:normAutofit/>
          </a:bodyPr>
          <a:lstStyle>
            <a:lvl1pPr marL="0" indent="0">
              <a:buNone/>
              <a:defRPr sz="2101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68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7" y="915531"/>
            <a:ext cx="15207694" cy="4692084"/>
          </a:xfrm>
        </p:spPr>
        <p:txBody>
          <a:bodyPr anchor="ctr">
            <a:normAutofit/>
          </a:bodyPr>
          <a:lstStyle>
            <a:lvl1pPr algn="l">
              <a:defRPr sz="480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4" y="6523143"/>
            <a:ext cx="15207696" cy="2174381"/>
          </a:xfrm>
        </p:spPr>
        <p:txBody>
          <a:bodyPr anchor="ctr">
            <a:normAutofit/>
          </a:bodyPr>
          <a:lstStyle>
            <a:lvl1pPr marL="0" indent="0" algn="l">
              <a:buNone/>
              <a:defRPr sz="3002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009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367465" y="4119880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921" y="1236530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9435" y="915531"/>
            <a:ext cx="14335547" cy="4119878"/>
          </a:xfrm>
        </p:spPr>
        <p:txBody>
          <a:bodyPr anchor="ctr">
            <a:normAutofit/>
          </a:bodyPr>
          <a:lstStyle>
            <a:lvl1pPr algn="l">
              <a:defRPr sz="4803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47956" y="5035409"/>
            <a:ext cx="14018504" cy="572206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86257" indent="0">
              <a:buFontTx/>
              <a:buNone/>
              <a:defRPr/>
            </a:lvl2pPr>
            <a:lvl3pPr marL="1372514" indent="0">
              <a:buFontTx/>
              <a:buNone/>
              <a:defRPr/>
            </a:lvl3pPr>
            <a:lvl4pPr marL="2058772" indent="0">
              <a:buFontTx/>
              <a:buNone/>
              <a:defRPr/>
            </a:lvl4pPr>
            <a:lvl5pPr marL="274502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914" y="6523143"/>
            <a:ext cx="15239126" cy="2174381"/>
          </a:xfrm>
        </p:spPr>
        <p:txBody>
          <a:bodyPr anchor="ctr">
            <a:normAutofit/>
          </a:bodyPr>
          <a:lstStyle>
            <a:lvl1pPr marL="0" indent="0" algn="l">
              <a:buNone/>
              <a:defRPr sz="3002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210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8" y="4968999"/>
            <a:ext cx="15207691" cy="2205920"/>
          </a:xfrm>
        </p:spPr>
        <p:txBody>
          <a:bodyPr anchor="b">
            <a:normAutofit/>
          </a:bodyPr>
          <a:lstStyle>
            <a:lvl1pPr algn="l">
              <a:defRPr sz="480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6" y="7174919"/>
            <a:ext cx="15207693" cy="1292193"/>
          </a:xfrm>
        </p:spPr>
        <p:txBody>
          <a:bodyPr anchor="t">
            <a:normAutofit/>
          </a:bodyPr>
          <a:lstStyle>
            <a:lvl1pPr marL="0" indent="0" algn="l">
              <a:buNone/>
              <a:defRPr sz="3002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314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367465" y="4119880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2921" y="1236530"/>
            <a:ext cx="915035" cy="878247"/>
          </a:xfrm>
          <a:prstGeom prst="rect">
            <a:avLst/>
          </a:prstGeom>
        </p:spPr>
        <p:txBody>
          <a:bodyPr vert="horz" lIns="137255" tIns="68628" rIns="137255" bIns="6862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89435" y="915531"/>
            <a:ext cx="14335547" cy="4119878"/>
          </a:xfrm>
        </p:spPr>
        <p:txBody>
          <a:bodyPr anchor="ctr">
            <a:normAutofit/>
          </a:bodyPr>
          <a:lstStyle>
            <a:lvl1pPr algn="l">
              <a:defRPr sz="4803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9414" y="5836497"/>
            <a:ext cx="15213712" cy="133514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2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3" y="7171643"/>
            <a:ext cx="15213712" cy="1525881"/>
          </a:xfrm>
        </p:spPr>
        <p:txBody>
          <a:bodyPr anchor="t">
            <a:normAutofit/>
          </a:bodyPr>
          <a:lstStyle>
            <a:lvl1pPr marL="0" indent="0" algn="l">
              <a:buNone/>
              <a:defRPr sz="2702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93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7" y="915531"/>
            <a:ext cx="15207694" cy="411987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9416" y="5264291"/>
            <a:ext cx="15207696" cy="125885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03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4" y="6523143"/>
            <a:ext cx="15207696" cy="2174381"/>
          </a:xfrm>
        </p:spPr>
        <p:txBody>
          <a:bodyPr anchor="t">
            <a:normAutofit/>
          </a:bodyPr>
          <a:lstStyle>
            <a:lvl1pPr marL="0" indent="0" algn="l">
              <a:buNone/>
              <a:defRPr sz="2702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296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29417" y="915530"/>
            <a:ext cx="15207691" cy="2187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23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7032" y="915528"/>
            <a:ext cx="3240076" cy="77819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9415" y="915529"/>
            <a:ext cx="11756332" cy="778199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46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96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4968999"/>
            <a:ext cx="15207694" cy="2205920"/>
          </a:xfrm>
        </p:spPr>
        <p:txBody>
          <a:bodyPr anchor="b"/>
          <a:lstStyle>
            <a:lvl1pPr algn="l">
              <a:defRPr sz="6004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3" y="7174919"/>
            <a:ext cx="15207696" cy="1292193"/>
          </a:xfrm>
        </p:spPr>
        <p:txBody>
          <a:bodyPr anchor="t">
            <a:normAutofit/>
          </a:bodyPr>
          <a:lstStyle>
            <a:lvl1pPr marL="0" indent="0" algn="l">
              <a:buNone/>
              <a:defRPr sz="3002" cap="all">
                <a:solidFill>
                  <a:schemeClr val="tx1"/>
                </a:solidFill>
              </a:defRPr>
            </a:lvl1pPr>
            <a:lvl2pPr marL="686257" indent="0">
              <a:buNone/>
              <a:defRPr sz="2702">
                <a:solidFill>
                  <a:schemeClr val="tx1">
                    <a:tint val="75000"/>
                  </a:schemeClr>
                </a:solidFill>
              </a:defRPr>
            </a:lvl2pPr>
            <a:lvl3pPr marL="1372514" indent="0">
              <a:buNone/>
              <a:defRPr sz="2402">
                <a:solidFill>
                  <a:schemeClr val="tx1">
                    <a:tint val="75000"/>
                  </a:schemeClr>
                </a:solidFill>
              </a:defRPr>
            </a:lvl3pPr>
            <a:lvl4pPr marL="2058772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4pPr>
            <a:lvl5pPr marL="2745029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5pPr>
            <a:lvl6pPr marL="3431286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6pPr>
            <a:lvl7pPr marL="4117543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7pPr>
            <a:lvl8pPr marL="4803800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8pPr>
            <a:lvl9pPr marL="5490058" indent="0">
              <a:buNone/>
              <a:defRPr sz="21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68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9418" y="3217067"/>
            <a:ext cx="7498204" cy="548045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38907" y="3217068"/>
            <a:ext cx="7498201" cy="548045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2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1519" y="3331508"/>
            <a:ext cx="7068486" cy="865460"/>
          </a:xfrm>
        </p:spPr>
        <p:txBody>
          <a:bodyPr anchor="b">
            <a:noAutofit/>
          </a:bodyPr>
          <a:lstStyle>
            <a:lvl1pPr marL="0" indent="0">
              <a:buNone/>
              <a:defRPr sz="4203" b="0"/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9416" y="4310617"/>
            <a:ext cx="7500590" cy="438690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50355" y="3344225"/>
            <a:ext cx="7089139" cy="865460"/>
          </a:xfrm>
        </p:spPr>
        <p:txBody>
          <a:bodyPr anchor="b">
            <a:noAutofit/>
          </a:bodyPr>
          <a:lstStyle>
            <a:lvl1pPr marL="0" indent="0">
              <a:buNone/>
              <a:defRPr sz="4203" b="0"/>
            </a:lvl1pPr>
            <a:lvl2pPr marL="686257" indent="0">
              <a:buNone/>
              <a:defRPr sz="3002" b="1"/>
            </a:lvl2pPr>
            <a:lvl3pPr marL="1372514" indent="0">
              <a:buNone/>
              <a:defRPr sz="2702" b="1"/>
            </a:lvl3pPr>
            <a:lvl4pPr marL="2058772" indent="0">
              <a:buNone/>
              <a:defRPr sz="2402" b="1"/>
            </a:lvl4pPr>
            <a:lvl5pPr marL="2745029" indent="0">
              <a:buNone/>
              <a:defRPr sz="2402" b="1"/>
            </a:lvl5pPr>
            <a:lvl6pPr marL="3431286" indent="0">
              <a:buNone/>
              <a:defRPr sz="2402" b="1"/>
            </a:lvl6pPr>
            <a:lvl7pPr marL="4117543" indent="0">
              <a:buNone/>
              <a:defRPr sz="2402" b="1"/>
            </a:lvl7pPr>
            <a:lvl8pPr marL="4803800" indent="0">
              <a:buNone/>
              <a:defRPr sz="2402" b="1"/>
            </a:lvl8pPr>
            <a:lvl9pPr marL="5490058" indent="0">
              <a:buNone/>
              <a:defRPr sz="2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1291" y="4310617"/>
            <a:ext cx="7498204" cy="438690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35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02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3115341"/>
            <a:ext cx="5525162" cy="2059940"/>
          </a:xfrm>
        </p:spPr>
        <p:txBody>
          <a:bodyPr anchor="b">
            <a:normAutofit/>
          </a:bodyPr>
          <a:lstStyle>
            <a:lvl1pPr algn="l">
              <a:defRPr sz="360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7143" y="915530"/>
            <a:ext cx="9259965" cy="778199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9415" y="5175281"/>
            <a:ext cx="5525162" cy="2746587"/>
          </a:xfrm>
        </p:spPr>
        <p:txBody>
          <a:bodyPr anchor="t">
            <a:normAutofit/>
          </a:bodyPr>
          <a:lstStyle>
            <a:lvl1pPr marL="0" indent="0">
              <a:buNone/>
              <a:defRPr sz="2402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28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95934" cy="102970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2403263"/>
            <a:ext cx="9253401" cy="2059940"/>
          </a:xfrm>
        </p:spPr>
        <p:txBody>
          <a:bodyPr anchor="b">
            <a:normAutofit/>
          </a:bodyPr>
          <a:lstStyle>
            <a:lvl1pPr algn="l">
              <a:defRPr sz="420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12230" y="1373293"/>
            <a:ext cx="4924879" cy="6866467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2"/>
            </a:lvl1pPr>
            <a:lvl2pPr marL="686257" indent="0">
              <a:buNone/>
              <a:defRPr sz="2402"/>
            </a:lvl2pPr>
            <a:lvl3pPr marL="1372514" indent="0">
              <a:buNone/>
              <a:defRPr sz="2402"/>
            </a:lvl3pPr>
            <a:lvl4pPr marL="2058772" indent="0">
              <a:buNone/>
              <a:defRPr sz="2402"/>
            </a:lvl4pPr>
            <a:lvl5pPr marL="2745029" indent="0">
              <a:buNone/>
              <a:defRPr sz="2402"/>
            </a:lvl5pPr>
            <a:lvl6pPr marL="3431286" indent="0">
              <a:buNone/>
              <a:defRPr sz="2402"/>
            </a:lvl6pPr>
            <a:lvl7pPr marL="4117543" indent="0">
              <a:buNone/>
              <a:defRPr sz="2402"/>
            </a:lvl7pPr>
            <a:lvl8pPr marL="4803800" indent="0">
              <a:buNone/>
              <a:defRPr sz="2402"/>
            </a:lvl8pPr>
            <a:lvl9pPr marL="5490058" indent="0">
              <a:buNone/>
              <a:defRPr sz="24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9415" y="4463203"/>
            <a:ext cx="9253401" cy="2746587"/>
          </a:xfrm>
        </p:spPr>
        <p:txBody>
          <a:bodyPr anchor="t">
            <a:normAutofit/>
          </a:bodyPr>
          <a:lstStyle>
            <a:lvl1pPr marL="0" indent="0">
              <a:buNone/>
              <a:defRPr sz="2702"/>
            </a:lvl1pPr>
            <a:lvl2pPr marL="686257" indent="0">
              <a:buNone/>
              <a:defRPr sz="1801"/>
            </a:lvl2pPr>
            <a:lvl3pPr marL="1372514" indent="0">
              <a:buNone/>
              <a:defRPr sz="1501"/>
            </a:lvl3pPr>
            <a:lvl4pPr marL="2058772" indent="0">
              <a:buNone/>
              <a:defRPr sz="1351"/>
            </a:lvl4pPr>
            <a:lvl5pPr marL="2745029" indent="0">
              <a:buNone/>
              <a:defRPr sz="1351"/>
            </a:lvl5pPr>
            <a:lvl6pPr marL="3431286" indent="0">
              <a:buNone/>
              <a:defRPr sz="1351"/>
            </a:lvl6pPr>
            <a:lvl7pPr marL="4117543" indent="0">
              <a:buNone/>
              <a:defRPr sz="1351"/>
            </a:lvl7pPr>
            <a:lvl8pPr marL="4803800" indent="0">
              <a:buNone/>
              <a:defRPr sz="1351"/>
            </a:lvl8pPr>
            <a:lvl9pPr marL="5490058" indent="0">
              <a:buNone/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50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9417" y="915530"/>
            <a:ext cx="15207691" cy="21870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7" y="3217068"/>
            <a:ext cx="15207691" cy="5480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93438" y="8816735"/>
            <a:ext cx="2401967" cy="567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1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9415" y="8816735"/>
            <a:ext cx="11749642" cy="567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1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09784" y="8816735"/>
            <a:ext cx="827325" cy="567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1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66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  <p:sldLayoutId id="2147484093" r:id="rId13"/>
    <p:sldLayoutId id="2147484094" r:id="rId14"/>
    <p:sldLayoutId id="2147484095" r:id="rId15"/>
    <p:sldLayoutId id="2147484096" r:id="rId16"/>
    <p:sldLayoutId id="2147484097" r:id="rId17"/>
  </p:sldLayoutIdLst>
  <p:txStyles>
    <p:titleStyle>
      <a:lvl1pPr algn="l" defTabSz="686257" rtl="0" eaLnBrk="1" latinLnBrk="0" hangingPunct="1">
        <a:spcBef>
          <a:spcPct val="0"/>
        </a:spcBef>
        <a:buNone/>
        <a:defRPr sz="5404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911" indent="-428911" algn="l" defTabSz="686257" rtl="0" eaLnBrk="1" latinLnBrk="0" hangingPunct="1">
        <a:spcBef>
          <a:spcPts val="0"/>
        </a:spcBef>
        <a:spcAft>
          <a:spcPts val="1501"/>
        </a:spcAft>
        <a:buClr>
          <a:schemeClr val="tx1"/>
        </a:buClr>
        <a:buSzPct val="100000"/>
        <a:buFont typeface="Arial"/>
        <a:buChar char="•"/>
        <a:defRPr sz="270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115168" indent="-428911" algn="l" defTabSz="686257" rtl="0" eaLnBrk="1" latinLnBrk="0" hangingPunct="1">
        <a:spcBef>
          <a:spcPts val="0"/>
        </a:spcBef>
        <a:spcAft>
          <a:spcPts val="1501"/>
        </a:spcAft>
        <a:buClr>
          <a:schemeClr val="tx1"/>
        </a:buClr>
        <a:buSzPct val="100000"/>
        <a:buFont typeface="Arial"/>
        <a:buChar char="•"/>
        <a:defRPr sz="240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01425" indent="-428911" algn="l" defTabSz="686257" rtl="0" eaLnBrk="1" latinLnBrk="0" hangingPunct="1">
        <a:spcBef>
          <a:spcPts val="0"/>
        </a:spcBef>
        <a:spcAft>
          <a:spcPts val="1501"/>
        </a:spcAft>
        <a:buClr>
          <a:schemeClr val="tx1"/>
        </a:buClr>
        <a:buSzPct val="100000"/>
        <a:buFont typeface="Arial"/>
        <a:buChar char="•"/>
        <a:defRPr sz="21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316118" indent="-257346" algn="l" defTabSz="686257" rtl="0" eaLnBrk="1" latinLnBrk="0" hangingPunct="1">
        <a:spcBef>
          <a:spcPts val="0"/>
        </a:spcBef>
        <a:spcAft>
          <a:spcPts val="1501"/>
        </a:spcAft>
        <a:buClr>
          <a:schemeClr val="tx1"/>
        </a:buClr>
        <a:buSzPct val="100000"/>
        <a:buFont typeface="Arial"/>
        <a:buChar char="•"/>
        <a:defRPr sz="18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02375" indent="-257346" algn="l" defTabSz="686257" rtl="0" eaLnBrk="1" latinLnBrk="0" hangingPunct="1">
        <a:spcBef>
          <a:spcPts val="0"/>
        </a:spcBef>
        <a:spcAft>
          <a:spcPts val="1501"/>
        </a:spcAft>
        <a:buClr>
          <a:schemeClr val="tx1"/>
        </a:buClr>
        <a:buSzPct val="100000"/>
        <a:buFont typeface="Arial"/>
        <a:buChar char="•"/>
        <a:defRPr sz="18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4415" indent="-343129" algn="l" defTabSz="686257" rtl="0" eaLnBrk="1" latinLnBrk="0" hangingPunct="1">
        <a:spcBef>
          <a:spcPts val="0"/>
        </a:spcBef>
        <a:spcAft>
          <a:spcPts val="1501"/>
        </a:spcAft>
        <a:buClr>
          <a:schemeClr val="tx1"/>
        </a:buClr>
        <a:buSzPct val="100000"/>
        <a:buFont typeface="Arial"/>
        <a:buChar char="•"/>
        <a:defRPr sz="18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60672" indent="-343129" algn="l" defTabSz="686257" rtl="0" eaLnBrk="1" latinLnBrk="0" hangingPunct="1">
        <a:spcBef>
          <a:spcPts val="0"/>
        </a:spcBef>
        <a:spcAft>
          <a:spcPts val="1501"/>
        </a:spcAft>
        <a:buClr>
          <a:schemeClr val="tx1"/>
        </a:buClr>
        <a:buSzPct val="100000"/>
        <a:buFont typeface="Arial"/>
        <a:buChar char="•"/>
        <a:defRPr sz="18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6929" indent="-343129" algn="l" defTabSz="686257" rtl="0" eaLnBrk="1" latinLnBrk="0" hangingPunct="1">
        <a:spcBef>
          <a:spcPts val="0"/>
        </a:spcBef>
        <a:spcAft>
          <a:spcPts val="1501"/>
        </a:spcAft>
        <a:buClr>
          <a:schemeClr val="tx1"/>
        </a:buClr>
        <a:buSzPct val="100000"/>
        <a:buFont typeface="Arial"/>
        <a:buChar char="•"/>
        <a:defRPr sz="18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33186" indent="-343129" algn="l" defTabSz="686257" rtl="0" eaLnBrk="1" latinLnBrk="0" hangingPunct="1">
        <a:spcBef>
          <a:spcPts val="0"/>
        </a:spcBef>
        <a:spcAft>
          <a:spcPts val="1501"/>
        </a:spcAft>
        <a:buClr>
          <a:schemeClr val="tx1"/>
        </a:buClr>
        <a:buSzPct val="100000"/>
        <a:buFont typeface="Arial"/>
        <a:buChar char="•"/>
        <a:defRPr sz="1801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1pPr>
      <a:lvl2pPr marL="686257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2pPr>
      <a:lvl3pPr marL="1372514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3pPr>
      <a:lvl4pPr marL="2058772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4pPr>
      <a:lvl5pPr marL="2745029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5pPr>
      <a:lvl6pPr marL="3431286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6pPr>
      <a:lvl7pPr marL="4117543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7pPr>
      <a:lvl8pPr marL="4803800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8pPr>
      <a:lvl9pPr marL="5490058" algn="l" defTabSz="686257" rtl="0" eaLnBrk="1" latinLnBrk="0" hangingPunct="1">
        <a:defRPr sz="27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 flipV="1">
            <a:off x="0" y="11057436"/>
            <a:ext cx="18288000" cy="125521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66559" y="506152"/>
            <a:ext cx="17355185" cy="9275445"/>
          </a:xfrm>
          <a:custGeom>
            <a:avLst/>
            <a:gdLst/>
            <a:ahLst/>
            <a:cxnLst/>
            <a:rect l="l" t="t" r="r" b="b"/>
            <a:pathLst>
              <a:path w="17355185" h="9275445">
                <a:moveTo>
                  <a:pt x="8677427" y="9275008"/>
                </a:moveTo>
                <a:lnTo>
                  <a:pt x="0" y="9275008"/>
                </a:lnTo>
                <a:lnTo>
                  <a:pt x="0" y="0"/>
                </a:lnTo>
                <a:lnTo>
                  <a:pt x="17354842" y="0"/>
                </a:lnTo>
                <a:lnTo>
                  <a:pt x="17354842" y="9275008"/>
                </a:lnTo>
                <a:lnTo>
                  <a:pt x="8677427" y="9275008"/>
                </a:lnTo>
                <a:close/>
              </a:path>
            </a:pathLst>
          </a:custGeom>
          <a:ln w="18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08729" y="3356051"/>
            <a:ext cx="10270490" cy="1660070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700" marR="5080" algn="ctr">
              <a:lnSpc>
                <a:spcPct val="80900"/>
              </a:lnSpc>
              <a:spcBef>
                <a:spcPts val="1475"/>
              </a:spcBef>
            </a:pPr>
            <a:r>
              <a:rPr lang="en-IN" sz="5900" spc="-185" dirty="0">
                <a:solidFill>
                  <a:srgbClr val="FFFFFF"/>
                </a:solidFill>
                <a:latin typeface="Verdana"/>
                <a:cs typeface="Verdana"/>
              </a:rPr>
              <a:t>Disease Recognition: Heart, Parkinson &amp; Diabetes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104930" y="2494070"/>
            <a:ext cx="8237855" cy="5369454"/>
            <a:chOff x="5025237" y="1772633"/>
            <a:chExt cx="8237855" cy="6487795"/>
          </a:xfrm>
        </p:grpSpPr>
        <p:sp>
          <p:nvSpPr>
            <p:cNvPr id="6" name="object 6"/>
            <p:cNvSpPr/>
            <p:nvPr/>
          </p:nvSpPr>
          <p:spPr>
            <a:xfrm>
              <a:off x="5025225" y="8239772"/>
              <a:ext cx="8237855" cy="20320"/>
            </a:xfrm>
            <a:custGeom>
              <a:avLst/>
              <a:gdLst/>
              <a:ahLst/>
              <a:cxnLst/>
              <a:rect l="l" t="t" r="r" b="b"/>
              <a:pathLst>
                <a:path w="8237855" h="20320">
                  <a:moveTo>
                    <a:pt x="8237499" y="1435"/>
                  </a:moveTo>
                  <a:lnTo>
                    <a:pt x="0" y="0"/>
                  </a:lnTo>
                  <a:lnTo>
                    <a:pt x="0" y="18719"/>
                  </a:lnTo>
                  <a:lnTo>
                    <a:pt x="8237499" y="20154"/>
                  </a:lnTo>
                  <a:lnTo>
                    <a:pt x="8237499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8169820" y="1781992"/>
              <a:ext cx="1948180" cy="454025"/>
            </a:xfrm>
            <a:custGeom>
              <a:avLst/>
              <a:gdLst/>
              <a:ahLst/>
              <a:cxnLst/>
              <a:rect l="l" t="t" r="r" b="b"/>
              <a:pathLst>
                <a:path w="1948179" h="454025">
                  <a:moveTo>
                    <a:pt x="226791" y="453525"/>
                  </a:moveTo>
                  <a:lnTo>
                    <a:pt x="0" y="453525"/>
                  </a:lnTo>
                  <a:lnTo>
                    <a:pt x="0" y="0"/>
                  </a:lnTo>
                  <a:lnTo>
                    <a:pt x="453595" y="0"/>
                  </a:lnTo>
                  <a:lnTo>
                    <a:pt x="453595" y="453525"/>
                  </a:lnTo>
                  <a:lnTo>
                    <a:pt x="226791" y="453525"/>
                  </a:lnTo>
                  <a:close/>
                </a:path>
                <a:path w="1948179" h="454025">
                  <a:moveTo>
                    <a:pt x="974152" y="453525"/>
                  </a:moveTo>
                  <a:lnTo>
                    <a:pt x="747360" y="453525"/>
                  </a:lnTo>
                  <a:lnTo>
                    <a:pt x="747360" y="0"/>
                  </a:lnTo>
                  <a:lnTo>
                    <a:pt x="1200956" y="0"/>
                  </a:lnTo>
                  <a:lnTo>
                    <a:pt x="1200956" y="453525"/>
                  </a:lnTo>
                  <a:lnTo>
                    <a:pt x="974152" y="453525"/>
                  </a:lnTo>
                  <a:close/>
                </a:path>
                <a:path w="1948179" h="454025">
                  <a:moveTo>
                    <a:pt x="1720788" y="453525"/>
                  </a:moveTo>
                  <a:lnTo>
                    <a:pt x="1493997" y="453525"/>
                  </a:lnTo>
                  <a:lnTo>
                    <a:pt x="1493997" y="0"/>
                  </a:lnTo>
                  <a:lnTo>
                    <a:pt x="1947593" y="0"/>
                  </a:lnTo>
                  <a:lnTo>
                    <a:pt x="1947593" y="453525"/>
                  </a:lnTo>
                  <a:lnTo>
                    <a:pt x="1720788" y="453525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8D3B9B4-7410-4E1E-1B80-53D4733D83C2}"/>
              </a:ext>
            </a:extLst>
          </p:cNvPr>
          <p:cNvSpPr txBox="1"/>
          <p:nvPr/>
        </p:nvSpPr>
        <p:spPr>
          <a:xfrm>
            <a:off x="5568950" y="7919155"/>
            <a:ext cx="7782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BY SAHARSH BHATNAGAR (E23CSEU1737)</a:t>
            </a:r>
          </a:p>
          <a:p>
            <a:pPr algn="r"/>
            <a:r>
              <a:rPr lang="en-IN" dirty="0"/>
              <a:t>			VIJAY MAVAI (E23CSEU1771)</a:t>
            </a:r>
          </a:p>
          <a:p>
            <a:pPr algn="r"/>
            <a:r>
              <a:rPr lang="en-IN" dirty="0"/>
              <a:t>PIYUSH CHAUHAN (E23CSEU1732)</a:t>
            </a:r>
          </a:p>
          <a:p>
            <a:pPr algn="r"/>
            <a:r>
              <a:rPr lang="en-IN" dirty="0"/>
              <a:t>ARSH KHAN (E23CSEU1773)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304" y="3849624"/>
            <a:ext cx="3995928" cy="9174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46234" y="3910025"/>
            <a:ext cx="2401773" cy="30280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823182" y="3827735"/>
            <a:ext cx="3768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transforming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way</a:t>
            </a:r>
            <a:r>
              <a:rPr sz="24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55240" y="4271975"/>
            <a:ext cx="1862772" cy="2379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06436" y="3827735"/>
            <a:ext cx="3389629" cy="753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conclusion,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65"/>
              </a:lnSpc>
              <a:tabLst>
                <a:tab pos="3307715" algn="l"/>
              </a:tabLst>
            </a:pP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approach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40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88078" y="4271975"/>
            <a:ext cx="1547317" cy="23797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03097" y="4271975"/>
            <a:ext cx="1201039" cy="23797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321349" y="4189685"/>
            <a:ext cx="249555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81200" algn="l"/>
              </a:tabLst>
            </a:pPr>
            <a:r>
              <a:rPr sz="2400" spc="-35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434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06436" y="4551635"/>
            <a:ext cx="8597265" cy="1124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leveraging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technology,</a:t>
            </a:r>
            <a:r>
              <a:rPr sz="24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enhance</a:t>
            </a:r>
            <a:r>
              <a:rPr sz="24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early</a:t>
            </a:r>
            <a:r>
              <a:rPr sz="24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detection,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improve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care,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ultimately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save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lives.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Let's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stay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curious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supportive</a:t>
            </a:r>
            <a:r>
              <a:rPr sz="2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2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advancements!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025225" y="8237728"/>
            <a:ext cx="8237855" cy="20320"/>
          </a:xfrm>
          <a:custGeom>
            <a:avLst/>
            <a:gdLst/>
            <a:ahLst/>
            <a:cxnLst/>
            <a:rect l="l" t="t" r="r" b="b"/>
            <a:pathLst>
              <a:path w="8237855" h="20320">
                <a:moveTo>
                  <a:pt x="8237499" y="1435"/>
                </a:moveTo>
                <a:lnTo>
                  <a:pt x="0" y="0"/>
                </a:lnTo>
                <a:lnTo>
                  <a:pt x="0" y="18719"/>
                </a:lnTo>
                <a:lnTo>
                  <a:pt x="8237499" y="20154"/>
                </a:lnTo>
                <a:lnTo>
                  <a:pt x="8237499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70175" y="17799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17536" y="17799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64172" y="17799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1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791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 flipV="1">
            <a:off x="457034" y="12084050"/>
            <a:ext cx="17374235" cy="228600"/>
            <a:chOff x="457034" y="496627"/>
            <a:chExt cx="17374235" cy="9294495"/>
          </a:xfrm>
        </p:grpSpPr>
        <p:sp>
          <p:nvSpPr>
            <p:cNvPr id="4" name="object 4"/>
            <p:cNvSpPr/>
            <p:nvPr/>
          </p:nvSpPr>
          <p:spPr>
            <a:xfrm>
              <a:off x="466559" y="506152"/>
              <a:ext cx="17355185" cy="9275445"/>
            </a:xfrm>
            <a:custGeom>
              <a:avLst/>
              <a:gdLst/>
              <a:ahLst/>
              <a:cxnLst/>
              <a:rect l="l" t="t" r="r" b="b"/>
              <a:pathLst>
                <a:path w="17355185" h="9275445">
                  <a:moveTo>
                    <a:pt x="8677427" y="9275008"/>
                  </a:moveTo>
                  <a:lnTo>
                    <a:pt x="0" y="9275008"/>
                  </a:lnTo>
                  <a:lnTo>
                    <a:pt x="0" y="0"/>
                  </a:lnTo>
                  <a:lnTo>
                    <a:pt x="17354842" y="0"/>
                  </a:lnTo>
                  <a:lnTo>
                    <a:pt x="17354842" y="9275008"/>
                  </a:lnTo>
                  <a:lnTo>
                    <a:pt x="8677427" y="9275008"/>
                  </a:lnTo>
                  <a:close/>
                </a:path>
              </a:pathLst>
            </a:custGeom>
            <a:ln w="1871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2716" y="8007126"/>
              <a:ext cx="454025" cy="1200785"/>
            </a:xfrm>
            <a:custGeom>
              <a:avLst/>
              <a:gdLst/>
              <a:ahLst/>
              <a:cxnLst/>
              <a:rect l="l" t="t" r="r" b="b"/>
              <a:pathLst>
                <a:path w="454025" h="1200784">
                  <a:moveTo>
                    <a:pt x="0" y="226787"/>
                  </a:moveTo>
                  <a:lnTo>
                    <a:pt x="0" y="0"/>
                  </a:lnTo>
                  <a:lnTo>
                    <a:pt x="453520" y="0"/>
                  </a:lnTo>
                  <a:lnTo>
                    <a:pt x="453520" y="453574"/>
                  </a:lnTo>
                  <a:lnTo>
                    <a:pt x="0" y="453574"/>
                  </a:lnTo>
                  <a:lnTo>
                    <a:pt x="0" y="226787"/>
                  </a:lnTo>
                  <a:close/>
                </a:path>
                <a:path w="454025" h="1200784">
                  <a:moveTo>
                    <a:pt x="0" y="973383"/>
                  </a:moveTo>
                  <a:lnTo>
                    <a:pt x="0" y="746596"/>
                  </a:lnTo>
                  <a:lnTo>
                    <a:pt x="453520" y="746596"/>
                  </a:lnTo>
                  <a:lnTo>
                    <a:pt x="453520" y="1200178"/>
                  </a:lnTo>
                  <a:lnTo>
                    <a:pt x="0" y="1200178"/>
                  </a:lnTo>
                  <a:lnTo>
                    <a:pt x="0" y="973383"/>
                  </a:lnTo>
                  <a:close/>
                </a:path>
              </a:pathLst>
            </a:custGeom>
            <a:ln w="1871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862425" y="1079284"/>
              <a:ext cx="454025" cy="454025"/>
            </a:xfrm>
            <a:custGeom>
              <a:avLst/>
              <a:gdLst/>
              <a:ahLst/>
              <a:cxnLst/>
              <a:rect l="l" t="t" r="r" b="b"/>
              <a:pathLst>
                <a:path w="454025" h="454025">
                  <a:moveTo>
                    <a:pt x="0" y="226745"/>
                  </a:moveTo>
                  <a:lnTo>
                    <a:pt x="0" y="0"/>
                  </a:lnTo>
                  <a:lnTo>
                    <a:pt x="453517" y="0"/>
                  </a:lnTo>
                  <a:lnTo>
                    <a:pt x="453517" y="453504"/>
                  </a:lnTo>
                  <a:lnTo>
                    <a:pt x="0" y="453504"/>
                  </a:lnTo>
                  <a:lnTo>
                    <a:pt x="0" y="226745"/>
                  </a:lnTo>
                  <a:close/>
                </a:path>
              </a:pathLst>
            </a:custGeom>
            <a:ln w="18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64542" y="3380105"/>
              <a:ext cx="6560184" cy="20320"/>
            </a:xfrm>
            <a:custGeom>
              <a:avLst/>
              <a:gdLst/>
              <a:ahLst/>
              <a:cxnLst/>
              <a:rect l="l" t="t" r="r" b="b"/>
              <a:pathLst>
                <a:path w="6560184" h="20320">
                  <a:moveTo>
                    <a:pt x="6559918" y="1435"/>
                  </a:moveTo>
                  <a:lnTo>
                    <a:pt x="0" y="0"/>
                  </a:lnTo>
                  <a:lnTo>
                    <a:pt x="0" y="18707"/>
                  </a:lnTo>
                  <a:lnTo>
                    <a:pt x="6559918" y="20154"/>
                  </a:lnTo>
                  <a:lnTo>
                    <a:pt x="6559918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4120" y="1350264"/>
              <a:ext cx="5696712" cy="185318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535216" y="3798519"/>
            <a:ext cx="5159375" cy="623549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algn="ctr">
              <a:lnSpc>
                <a:spcPts val="3750"/>
              </a:lnSpc>
              <a:spcBef>
                <a:spcPts val="250"/>
              </a:spcBef>
            </a:pPr>
            <a:r>
              <a:rPr lang="en-IN" sz="3150" spc="235" dirty="0">
                <a:solidFill>
                  <a:srgbClr val="FFFFFF"/>
                </a:solidFill>
                <a:latin typeface="Trebuchet MS"/>
                <a:cs typeface="Trebuchet MS"/>
              </a:rPr>
              <a:t>SAHARSH BHATNAGAR</a:t>
            </a:r>
          </a:p>
          <a:p>
            <a:pPr marL="12700" marR="5080" algn="ctr">
              <a:lnSpc>
                <a:spcPts val="3750"/>
              </a:lnSpc>
              <a:spcBef>
                <a:spcPts val="250"/>
              </a:spcBef>
            </a:pPr>
            <a:r>
              <a:rPr lang="en-IN" sz="3150" spc="235" dirty="0">
                <a:solidFill>
                  <a:srgbClr val="FFFFFF"/>
                </a:solidFill>
                <a:latin typeface="Trebuchet MS"/>
                <a:cs typeface="Trebuchet MS"/>
              </a:rPr>
              <a:t>E23CSEU1737</a:t>
            </a:r>
          </a:p>
          <a:p>
            <a:pPr marL="12700" marR="5080" algn="ctr">
              <a:lnSpc>
                <a:spcPts val="3750"/>
              </a:lnSpc>
              <a:spcBef>
                <a:spcPts val="250"/>
              </a:spcBef>
            </a:pPr>
            <a:endParaRPr lang="en-IN" sz="3150" spc="23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5080" algn="ctr">
              <a:lnSpc>
                <a:spcPts val="3750"/>
              </a:lnSpc>
              <a:spcBef>
                <a:spcPts val="250"/>
              </a:spcBef>
            </a:pPr>
            <a:r>
              <a:rPr lang="en-IN" sz="3200" dirty="0"/>
              <a:t>VIJAY MAVAI </a:t>
            </a:r>
          </a:p>
          <a:p>
            <a:pPr marL="12700" marR="5080" algn="ctr">
              <a:lnSpc>
                <a:spcPts val="3750"/>
              </a:lnSpc>
              <a:spcBef>
                <a:spcPts val="250"/>
              </a:spcBef>
            </a:pPr>
            <a:r>
              <a:rPr lang="en-IN" sz="3200" dirty="0"/>
              <a:t>E23CSEU1771</a:t>
            </a:r>
          </a:p>
          <a:p>
            <a:pPr marL="12700" marR="5080" algn="ctr">
              <a:lnSpc>
                <a:spcPts val="3750"/>
              </a:lnSpc>
              <a:spcBef>
                <a:spcPts val="250"/>
              </a:spcBef>
            </a:pPr>
            <a:endParaRPr lang="en-IN" sz="3200" dirty="0"/>
          </a:p>
          <a:p>
            <a:pPr marL="12700" marR="5080" algn="ctr">
              <a:lnSpc>
                <a:spcPts val="3750"/>
              </a:lnSpc>
              <a:spcBef>
                <a:spcPts val="250"/>
              </a:spcBef>
            </a:pPr>
            <a:r>
              <a:rPr lang="en-IN" sz="3200" dirty="0"/>
              <a:t>PIYUSH CHAUHAN E23CSEU1732</a:t>
            </a:r>
          </a:p>
          <a:p>
            <a:pPr marL="12700" marR="5080" algn="ctr">
              <a:lnSpc>
                <a:spcPts val="3750"/>
              </a:lnSpc>
              <a:spcBef>
                <a:spcPts val="250"/>
              </a:spcBef>
            </a:pPr>
            <a:endParaRPr lang="en-IN" sz="3200" dirty="0"/>
          </a:p>
          <a:p>
            <a:pPr marL="12700" marR="5080" algn="ctr">
              <a:lnSpc>
                <a:spcPts val="3750"/>
              </a:lnSpc>
              <a:spcBef>
                <a:spcPts val="250"/>
              </a:spcBef>
            </a:pPr>
            <a:r>
              <a:rPr lang="en-IN" sz="3200" dirty="0"/>
              <a:t>ARSH KHAN</a:t>
            </a:r>
          </a:p>
          <a:p>
            <a:pPr marL="12700" marR="5080" algn="ctr">
              <a:lnSpc>
                <a:spcPts val="3750"/>
              </a:lnSpc>
              <a:spcBef>
                <a:spcPts val="250"/>
              </a:spcBef>
            </a:pPr>
            <a:r>
              <a:rPr lang="en-IN" sz="3200" dirty="0"/>
              <a:t>E23CSEU1773)</a:t>
            </a:r>
          </a:p>
          <a:p>
            <a:pPr marL="12700" marR="5080" algn="ctr">
              <a:lnSpc>
                <a:spcPts val="3750"/>
              </a:lnSpc>
              <a:spcBef>
                <a:spcPts val="250"/>
              </a:spcBef>
            </a:pPr>
            <a:endParaRPr sz="3150" dirty="0">
              <a:latin typeface="Trebuchet MS"/>
              <a:cs typeface="Trebuchet M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CEDFF4-3754-37FC-DDD9-0A953AAA1EC6}"/>
              </a:ext>
            </a:extLst>
          </p:cNvPr>
          <p:cNvSpPr txBox="1"/>
          <p:nvPr/>
        </p:nvSpPr>
        <p:spPr>
          <a:xfrm>
            <a:off x="5266803" y="2283947"/>
            <a:ext cx="7696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b="1" i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7329658" y="624954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22" y="453517"/>
                </a:moveTo>
                <a:lnTo>
                  <a:pt x="0" y="453517"/>
                </a:lnTo>
                <a:lnTo>
                  <a:pt x="0" y="0"/>
                </a:lnTo>
                <a:lnTo>
                  <a:pt x="453517" y="0"/>
                </a:lnTo>
                <a:lnTo>
                  <a:pt x="453517" y="453517"/>
                </a:lnTo>
                <a:lnTo>
                  <a:pt x="226822" y="453517"/>
                </a:lnTo>
                <a:close/>
              </a:path>
            </a:pathLst>
          </a:custGeom>
          <a:ln w="18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2159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4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8" y="0"/>
                </a:lnTo>
                <a:lnTo>
                  <a:pt x="453588" y="453513"/>
                </a:lnTo>
                <a:lnTo>
                  <a:pt x="226794" y="453513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9500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8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7" y="0"/>
                </a:lnTo>
                <a:lnTo>
                  <a:pt x="453587" y="453513"/>
                </a:lnTo>
                <a:lnTo>
                  <a:pt x="226798" y="453513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31439" y="2444693"/>
            <a:ext cx="705167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spc="-130" dirty="0"/>
              <a:t>Heart</a:t>
            </a:r>
            <a:r>
              <a:rPr sz="4800" spc="-300" dirty="0"/>
              <a:t> </a:t>
            </a:r>
            <a:r>
              <a:rPr sz="4800" spc="-125" dirty="0"/>
              <a:t>Disease</a:t>
            </a:r>
            <a:r>
              <a:rPr sz="4800" spc="-300" dirty="0"/>
              <a:t> </a:t>
            </a:r>
            <a:r>
              <a:rPr sz="4800" spc="-90" dirty="0"/>
              <a:t>Detection</a:t>
            </a:r>
            <a:endParaRPr sz="48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5183" y="4293311"/>
            <a:ext cx="1653032" cy="29974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41581" y="4655248"/>
            <a:ext cx="1862759" cy="23798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131439" y="4211021"/>
            <a:ext cx="6799580" cy="221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models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ts val="2850"/>
              </a:lnSpc>
              <a:spcBef>
                <a:spcPts val="105"/>
              </a:spcBef>
              <a:tabLst>
                <a:tab pos="4769485" algn="l"/>
              </a:tabLst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predict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434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4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examining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factors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age,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cholesterol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levels,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lifestyle</a:t>
            </a:r>
            <a:endParaRPr sz="2400">
              <a:latin typeface="Trebuchet MS"/>
              <a:cs typeface="Trebuchet MS"/>
            </a:endParaRPr>
          </a:p>
          <a:p>
            <a:pPr marL="12700" marR="90170">
              <a:lnSpc>
                <a:spcPts val="2850"/>
              </a:lnSpc>
              <a:spcBef>
                <a:spcPts val="75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choices,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systems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help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doctors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at-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risk individuals 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earlier,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allowing 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timely interventions.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6236" y="1055507"/>
            <a:ext cx="5558282" cy="816292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144140" y="9201594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30" y="1435"/>
                </a:moveTo>
                <a:lnTo>
                  <a:pt x="0" y="0"/>
                </a:lnTo>
                <a:lnTo>
                  <a:pt x="0" y="18719"/>
                </a:lnTo>
                <a:lnTo>
                  <a:pt x="7737830" y="20154"/>
                </a:lnTo>
                <a:lnTo>
                  <a:pt x="7737830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0" spc="-135" dirty="0"/>
              <a:t>Parkinson's</a:t>
            </a:r>
            <a:r>
              <a:rPr sz="4500" spc="-285" dirty="0"/>
              <a:t> </a:t>
            </a:r>
            <a:r>
              <a:rPr sz="4500" spc="-120" dirty="0"/>
              <a:t>Disease</a:t>
            </a:r>
            <a:r>
              <a:rPr sz="4500" spc="-280" dirty="0"/>
              <a:t> </a:t>
            </a:r>
            <a:r>
              <a:rPr sz="4500" spc="-165" dirty="0"/>
              <a:t>Insights</a:t>
            </a:r>
            <a:endParaRPr sz="4500"/>
          </a:p>
        </p:txBody>
      </p:sp>
      <p:sp>
        <p:nvSpPr>
          <p:cNvPr id="3" name="object 3"/>
          <p:cNvSpPr txBox="1"/>
          <p:nvPr/>
        </p:nvSpPr>
        <p:spPr>
          <a:xfrm>
            <a:off x="1610169" y="2546941"/>
            <a:ext cx="83058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8544" y="2629230"/>
            <a:ext cx="2401773" cy="30279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5691" y="3001213"/>
            <a:ext cx="2748026" cy="2897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10169" y="3270841"/>
            <a:ext cx="30480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99894" y="3353117"/>
            <a:ext cx="2700426" cy="23798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457360" y="2546941"/>
            <a:ext cx="4590415" cy="111506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469900">
              <a:lnSpc>
                <a:spcPts val="2850"/>
              </a:lnSpc>
              <a:spcBef>
                <a:spcPts val="215"/>
              </a:spcBef>
            </a:pPr>
            <a:r>
              <a:rPr sz="2400" spc="-35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researchers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sz="2400" spc="6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Trebuchet MS"/>
                <a:cs typeface="Trebuchet MS"/>
              </a:rPr>
              <a:t>speech</a:t>
            </a:r>
            <a:r>
              <a:rPr sz="2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detect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early</a:t>
            </a:r>
            <a:r>
              <a:rPr sz="2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signs</a:t>
            </a:r>
            <a:endParaRPr sz="2400">
              <a:latin typeface="Trebuchet MS"/>
              <a:cs typeface="Trebuchet MS"/>
            </a:endParaRPr>
          </a:p>
          <a:p>
            <a:pPr marL="239395">
              <a:lnSpc>
                <a:spcPts val="2760"/>
              </a:lnSpc>
            </a:pPr>
            <a:r>
              <a:rPr sz="2400" spc="-434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enhances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10169" y="3642315"/>
            <a:ext cx="7388859" cy="7531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5"/>
              </a:spcBef>
            </a:pP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diagnosis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Trebuchet MS"/>
                <a:cs typeface="Trebuchet MS"/>
              </a:rPr>
              <a:t>accuracy</a:t>
            </a:r>
            <a:r>
              <a:rPr sz="24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enables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35" dirty="0">
                <a:solidFill>
                  <a:srgbClr val="FFFFFF"/>
                </a:solidFill>
                <a:latin typeface="Trebuchet MS"/>
                <a:cs typeface="Trebuchet MS"/>
              </a:rPr>
              <a:t>personalized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treatment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plans,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improving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quality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life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patients.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50383" y="1062035"/>
            <a:ext cx="5610224" cy="816292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622856" y="9204807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43" y="1447"/>
                </a:moveTo>
                <a:lnTo>
                  <a:pt x="0" y="0"/>
                </a:lnTo>
                <a:lnTo>
                  <a:pt x="0" y="18719"/>
                </a:lnTo>
                <a:lnTo>
                  <a:pt x="7737843" y="20154"/>
                </a:lnTo>
                <a:lnTo>
                  <a:pt x="7737843" y="14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33480"/>
            <a:ext cx="18288000" cy="45402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52158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9" y="453514"/>
                </a:moveTo>
                <a:lnTo>
                  <a:pt x="0" y="453514"/>
                </a:lnTo>
                <a:lnTo>
                  <a:pt x="0" y="0"/>
                </a:lnTo>
                <a:lnTo>
                  <a:pt x="453597" y="0"/>
                </a:lnTo>
                <a:lnTo>
                  <a:pt x="453597" y="453514"/>
                </a:lnTo>
                <a:lnTo>
                  <a:pt x="226799" y="453514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9516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6" y="453514"/>
                </a:moveTo>
                <a:lnTo>
                  <a:pt x="0" y="453514"/>
                </a:lnTo>
                <a:lnTo>
                  <a:pt x="0" y="0"/>
                </a:lnTo>
                <a:lnTo>
                  <a:pt x="453601" y="0"/>
                </a:lnTo>
                <a:lnTo>
                  <a:pt x="453601" y="453514"/>
                </a:lnTo>
                <a:lnTo>
                  <a:pt x="226796" y="453514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6145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4"/>
                </a:moveTo>
                <a:lnTo>
                  <a:pt x="0" y="453514"/>
                </a:lnTo>
                <a:lnTo>
                  <a:pt x="0" y="0"/>
                </a:lnTo>
                <a:lnTo>
                  <a:pt x="453608" y="0"/>
                </a:lnTo>
                <a:lnTo>
                  <a:pt x="453608" y="453514"/>
                </a:lnTo>
                <a:lnTo>
                  <a:pt x="226804" y="453514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95"/>
              </a:spcBef>
            </a:pPr>
            <a:r>
              <a:rPr sz="5700" spc="-165" dirty="0"/>
              <a:t>Diabetes</a:t>
            </a:r>
            <a:r>
              <a:rPr sz="5700" spc="-335" dirty="0"/>
              <a:t> </a:t>
            </a:r>
            <a:r>
              <a:rPr sz="5700" spc="-160" dirty="0"/>
              <a:t>Management</a:t>
            </a:r>
            <a:endParaRPr sz="57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3978" y="2997974"/>
            <a:ext cx="2561056" cy="30280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0047" y="4093349"/>
            <a:ext cx="1201115" cy="23797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625155" y="2915685"/>
            <a:ext cx="8316595" cy="1848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Machine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algorithms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predict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850"/>
              </a:lnSpc>
            </a:pPr>
            <a:r>
              <a:rPr sz="2400" spc="114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various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factors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like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diet,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exercise,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medication.</a:t>
            </a:r>
            <a:endParaRPr sz="2400">
              <a:latin typeface="Trebuchet MS"/>
              <a:cs typeface="Trebuchet MS"/>
            </a:endParaRPr>
          </a:p>
          <a:p>
            <a:pPr marL="1302385" marR="340995" indent="-1290320">
              <a:lnSpc>
                <a:spcPts val="2930"/>
              </a:lnSpc>
              <a:spcBef>
                <a:spcPts val="40"/>
              </a:spcBef>
            </a:pP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2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helps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creating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tailored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management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plans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2400" spc="-40" dirty="0">
                <a:solidFill>
                  <a:srgbClr val="FFFFFF"/>
                </a:solidFill>
                <a:latin typeface="Trebuchet MS"/>
                <a:cs typeface="Trebuchet MS"/>
              </a:rPr>
              <a:t>patients,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leading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better</a:t>
            </a:r>
            <a:r>
              <a:rPr sz="2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health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outcomes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ts val="2740"/>
              </a:lnSpc>
            </a:pP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lifestyle</a:t>
            </a:r>
            <a:r>
              <a:rPr sz="24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adjustments.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35917" y="1060556"/>
            <a:ext cx="5610224" cy="816292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756720" y="1326953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23"/>
                </a:moveTo>
                <a:lnTo>
                  <a:pt x="0" y="453523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23"/>
                </a:lnTo>
                <a:lnTo>
                  <a:pt x="226787" y="453523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03330" y="1326953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23"/>
                </a:moveTo>
                <a:lnTo>
                  <a:pt x="0" y="453523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23"/>
                </a:lnTo>
                <a:lnTo>
                  <a:pt x="226787" y="453523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2158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9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7" y="0"/>
                </a:lnTo>
                <a:lnTo>
                  <a:pt x="453597" y="453512"/>
                </a:lnTo>
                <a:lnTo>
                  <a:pt x="226799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9516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6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601" y="0"/>
                </a:lnTo>
                <a:lnTo>
                  <a:pt x="453601" y="453512"/>
                </a:lnTo>
                <a:lnTo>
                  <a:pt x="226796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6145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608" y="0"/>
                </a:lnTo>
                <a:lnTo>
                  <a:pt x="453608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95"/>
              </a:spcBef>
            </a:pPr>
            <a:r>
              <a:rPr spc="-260" dirty="0"/>
              <a:t>Data</a:t>
            </a:r>
            <a:r>
              <a:rPr spc="-400" dirty="0"/>
              <a:t> </a:t>
            </a:r>
            <a:r>
              <a:rPr spc="-155" dirty="0"/>
              <a:t>Sources</a:t>
            </a:r>
            <a:r>
              <a:rPr spc="-395" dirty="0"/>
              <a:t> </a:t>
            </a:r>
            <a:r>
              <a:rPr spc="-175" dirty="0"/>
              <a:t>for</a:t>
            </a:r>
            <a:r>
              <a:rPr spc="-395" dirty="0"/>
              <a:t> </a:t>
            </a:r>
            <a:r>
              <a:rPr spc="114" dirty="0"/>
              <a:t>ML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7458" y="2997974"/>
            <a:ext cx="2401785" cy="30280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625155" y="2915685"/>
            <a:ext cx="2851785" cy="75311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5"/>
              </a:spcBef>
            </a:pP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eﬀectiveness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of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vast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amounts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61638" y="3359924"/>
            <a:ext cx="608330" cy="238125"/>
          </a:xfrm>
          <a:custGeom>
            <a:avLst/>
            <a:gdLst/>
            <a:ahLst/>
            <a:cxnLst/>
            <a:rect l="l" t="t" r="r" b="b"/>
            <a:pathLst>
              <a:path w="608329" h="238125">
                <a:moveTo>
                  <a:pt x="78816" y="60883"/>
                </a:moveTo>
                <a:lnTo>
                  <a:pt x="37922" y="73152"/>
                </a:lnTo>
                <a:lnTo>
                  <a:pt x="9969" y="105562"/>
                </a:lnTo>
                <a:lnTo>
                  <a:pt x="0" y="149733"/>
                </a:lnTo>
                <a:lnTo>
                  <a:pt x="376" y="158165"/>
                </a:lnTo>
                <a:lnTo>
                  <a:pt x="13296" y="197586"/>
                </a:lnTo>
                <a:lnTo>
                  <a:pt x="41926" y="226718"/>
                </a:lnTo>
                <a:lnTo>
                  <a:pt x="82156" y="237972"/>
                </a:lnTo>
                <a:lnTo>
                  <a:pt x="91545" y="237349"/>
                </a:lnTo>
                <a:lnTo>
                  <a:pt x="127038" y="223266"/>
                </a:lnTo>
                <a:lnTo>
                  <a:pt x="135102" y="216471"/>
                </a:lnTo>
                <a:lnTo>
                  <a:pt x="173075" y="216471"/>
                </a:lnTo>
                <a:lnTo>
                  <a:pt x="173075" y="207048"/>
                </a:lnTo>
                <a:lnTo>
                  <a:pt x="79298" y="207048"/>
                </a:lnTo>
                <a:lnTo>
                  <a:pt x="72466" y="205613"/>
                </a:lnTo>
                <a:lnTo>
                  <a:pt x="40601" y="178790"/>
                </a:lnTo>
                <a:lnTo>
                  <a:pt x="33985" y="142290"/>
                </a:lnTo>
                <a:lnTo>
                  <a:pt x="35166" y="135077"/>
                </a:lnTo>
                <a:lnTo>
                  <a:pt x="57594" y="99568"/>
                </a:lnTo>
                <a:lnTo>
                  <a:pt x="76454" y="91808"/>
                </a:lnTo>
                <a:lnTo>
                  <a:pt x="165798" y="91808"/>
                </a:lnTo>
                <a:lnTo>
                  <a:pt x="165798" y="85445"/>
                </a:lnTo>
                <a:lnTo>
                  <a:pt x="134048" y="85445"/>
                </a:lnTo>
                <a:lnTo>
                  <a:pt x="133616" y="83781"/>
                </a:lnTo>
                <a:lnTo>
                  <a:pt x="128117" y="79413"/>
                </a:lnTo>
                <a:lnTo>
                  <a:pt x="117538" y="72326"/>
                </a:lnTo>
                <a:lnTo>
                  <a:pt x="108737" y="67323"/>
                </a:lnTo>
                <a:lnTo>
                  <a:pt x="99348" y="63747"/>
                </a:lnTo>
                <a:lnTo>
                  <a:pt x="89374" y="61600"/>
                </a:lnTo>
                <a:lnTo>
                  <a:pt x="78816" y="60883"/>
                </a:lnTo>
                <a:close/>
              </a:path>
              <a:path w="608329" h="238125">
                <a:moveTo>
                  <a:pt x="173075" y="216471"/>
                </a:moveTo>
                <a:lnTo>
                  <a:pt x="135102" y="216471"/>
                </a:lnTo>
                <a:lnTo>
                  <a:pt x="135775" y="220840"/>
                </a:lnTo>
                <a:lnTo>
                  <a:pt x="156870" y="235521"/>
                </a:lnTo>
                <a:lnTo>
                  <a:pt x="159600" y="235762"/>
                </a:lnTo>
                <a:lnTo>
                  <a:pt x="164998" y="235267"/>
                </a:lnTo>
                <a:lnTo>
                  <a:pt x="173075" y="234035"/>
                </a:lnTo>
                <a:lnTo>
                  <a:pt x="173075" y="216471"/>
                </a:lnTo>
                <a:close/>
              </a:path>
              <a:path w="608329" h="238125">
                <a:moveTo>
                  <a:pt x="165798" y="91808"/>
                </a:moveTo>
                <a:lnTo>
                  <a:pt x="90335" y="91808"/>
                </a:lnTo>
                <a:lnTo>
                  <a:pt x="96850" y="93395"/>
                </a:lnTo>
                <a:lnTo>
                  <a:pt x="110134" y="99745"/>
                </a:lnTo>
                <a:lnTo>
                  <a:pt x="116103" y="104025"/>
                </a:lnTo>
                <a:lnTo>
                  <a:pt x="126707" y="114833"/>
                </a:lnTo>
                <a:lnTo>
                  <a:pt x="130403" y="120408"/>
                </a:lnTo>
                <a:lnTo>
                  <a:pt x="132486" y="126161"/>
                </a:lnTo>
                <a:lnTo>
                  <a:pt x="132486" y="173596"/>
                </a:lnTo>
                <a:lnTo>
                  <a:pt x="106222" y="202539"/>
                </a:lnTo>
                <a:lnTo>
                  <a:pt x="91249" y="207048"/>
                </a:lnTo>
                <a:lnTo>
                  <a:pt x="173075" y="207048"/>
                </a:lnTo>
                <a:lnTo>
                  <a:pt x="173075" y="206375"/>
                </a:lnTo>
                <a:lnTo>
                  <a:pt x="168427" y="205981"/>
                </a:lnTo>
                <a:lnTo>
                  <a:pt x="166039" y="205727"/>
                </a:lnTo>
                <a:lnTo>
                  <a:pt x="165798" y="91808"/>
                </a:lnTo>
                <a:close/>
              </a:path>
              <a:path w="608329" h="238125">
                <a:moveTo>
                  <a:pt x="165798" y="0"/>
                </a:moveTo>
                <a:lnTo>
                  <a:pt x="132486" y="0"/>
                </a:lnTo>
                <a:lnTo>
                  <a:pt x="134048" y="85445"/>
                </a:lnTo>
                <a:lnTo>
                  <a:pt x="165798" y="85445"/>
                </a:lnTo>
                <a:lnTo>
                  <a:pt x="165798" y="0"/>
                </a:lnTo>
                <a:close/>
              </a:path>
              <a:path w="608329" h="238125">
                <a:moveTo>
                  <a:pt x="268579" y="128168"/>
                </a:moveTo>
                <a:lnTo>
                  <a:pt x="260553" y="128168"/>
                </a:lnTo>
                <a:lnTo>
                  <a:pt x="250351" y="128571"/>
                </a:lnTo>
                <a:lnTo>
                  <a:pt x="208400" y="142570"/>
                </a:lnTo>
                <a:lnTo>
                  <a:pt x="187858" y="174669"/>
                </a:lnTo>
                <a:lnTo>
                  <a:pt x="187350" y="184518"/>
                </a:lnTo>
                <a:lnTo>
                  <a:pt x="187732" y="190380"/>
                </a:lnTo>
                <a:lnTo>
                  <a:pt x="210036" y="226679"/>
                </a:lnTo>
                <a:lnTo>
                  <a:pt x="247167" y="237972"/>
                </a:lnTo>
                <a:lnTo>
                  <a:pt x="256647" y="237470"/>
                </a:lnTo>
                <a:lnTo>
                  <a:pt x="294297" y="225640"/>
                </a:lnTo>
                <a:lnTo>
                  <a:pt x="303949" y="217665"/>
                </a:lnTo>
                <a:lnTo>
                  <a:pt x="341515" y="217665"/>
                </a:lnTo>
                <a:lnTo>
                  <a:pt x="341515" y="209499"/>
                </a:lnTo>
                <a:lnTo>
                  <a:pt x="245237" y="209499"/>
                </a:lnTo>
                <a:lnTo>
                  <a:pt x="239369" y="208102"/>
                </a:lnTo>
                <a:lnTo>
                  <a:pt x="219659" y="173520"/>
                </a:lnTo>
                <a:lnTo>
                  <a:pt x="223481" y="167119"/>
                </a:lnTo>
                <a:lnTo>
                  <a:pt x="263004" y="154863"/>
                </a:lnTo>
                <a:lnTo>
                  <a:pt x="333857" y="154863"/>
                </a:lnTo>
                <a:lnTo>
                  <a:pt x="333857" y="132702"/>
                </a:lnTo>
                <a:lnTo>
                  <a:pt x="300545" y="132702"/>
                </a:lnTo>
                <a:lnTo>
                  <a:pt x="299364" y="132207"/>
                </a:lnTo>
                <a:lnTo>
                  <a:pt x="294398" y="131343"/>
                </a:lnTo>
                <a:lnTo>
                  <a:pt x="276961" y="128803"/>
                </a:lnTo>
                <a:lnTo>
                  <a:pt x="268579" y="128168"/>
                </a:lnTo>
                <a:close/>
              </a:path>
              <a:path w="608329" h="238125">
                <a:moveTo>
                  <a:pt x="341515" y="217665"/>
                </a:moveTo>
                <a:lnTo>
                  <a:pt x="303949" y="217665"/>
                </a:lnTo>
                <a:lnTo>
                  <a:pt x="304698" y="221551"/>
                </a:lnTo>
                <a:lnTo>
                  <a:pt x="324866" y="235521"/>
                </a:lnTo>
                <a:lnTo>
                  <a:pt x="325996" y="235762"/>
                </a:lnTo>
                <a:lnTo>
                  <a:pt x="327558" y="235762"/>
                </a:lnTo>
                <a:lnTo>
                  <a:pt x="329539" y="235521"/>
                </a:lnTo>
                <a:lnTo>
                  <a:pt x="341515" y="234403"/>
                </a:lnTo>
                <a:lnTo>
                  <a:pt x="341515" y="217665"/>
                </a:lnTo>
                <a:close/>
              </a:path>
              <a:path w="608329" h="238125">
                <a:moveTo>
                  <a:pt x="333857" y="154863"/>
                </a:moveTo>
                <a:lnTo>
                  <a:pt x="270141" y="154863"/>
                </a:lnTo>
                <a:lnTo>
                  <a:pt x="277228" y="155524"/>
                </a:lnTo>
                <a:lnTo>
                  <a:pt x="291312" y="158203"/>
                </a:lnTo>
                <a:lnTo>
                  <a:pt x="296735" y="159613"/>
                </a:lnTo>
                <a:lnTo>
                  <a:pt x="300545" y="161099"/>
                </a:lnTo>
                <a:lnTo>
                  <a:pt x="300545" y="181000"/>
                </a:lnTo>
                <a:lnTo>
                  <a:pt x="300075" y="182537"/>
                </a:lnTo>
                <a:lnTo>
                  <a:pt x="299135" y="184518"/>
                </a:lnTo>
                <a:lnTo>
                  <a:pt x="298246" y="186499"/>
                </a:lnTo>
                <a:lnTo>
                  <a:pt x="265128" y="208200"/>
                </a:lnTo>
                <a:lnTo>
                  <a:pt x="252082" y="209499"/>
                </a:lnTo>
                <a:lnTo>
                  <a:pt x="341515" y="209499"/>
                </a:lnTo>
                <a:lnTo>
                  <a:pt x="341515" y="206298"/>
                </a:lnTo>
                <a:lnTo>
                  <a:pt x="336651" y="205955"/>
                </a:lnTo>
                <a:lnTo>
                  <a:pt x="334149" y="205727"/>
                </a:lnTo>
                <a:lnTo>
                  <a:pt x="334010" y="205638"/>
                </a:lnTo>
                <a:lnTo>
                  <a:pt x="333896" y="205333"/>
                </a:lnTo>
                <a:lnTo>
                  <a:pt x="333857" y="154863"/>
                </a:lnTo>
                <a:close/>
              </a:path>
              <a:path w="608329" h="238125">
                <a:moveTo>
                  <a:pt x="323882" y="90919"/>
                </a:moveTo>
                <a:lnTo>
                  <a:pt x="262115" y="90919"/>
                </a:lnTo>
                <a:lnTo>
                  <a:pt x="270776" y="91545"/>
                </a:lnTo>
                <a:lnTo>
                  <a:pt x="278395" y="93425"/>
                </a:lnTo>
                <a:lnTo>
                  <a:pt x="300528" y="128168"/>
                </a:lnTo>
                <a:lnTo>
                  <a:pt x="300545" y="132702"/>
                </a:lnTo>
                <a:lnTo>
                  <a:pt x="333857" y="132702"/>
                </a:lnTo>
                <a:lnTo>
                  <a:pt x="333745" y="128803"/>
                </a:lnTo>
                <a:lnTo>
                  <a:pt x="332676" y="115004"/>
                </a:lnTo>
                <a:lnTo>
                  <a:pt x="329134" y="101458"/>
                </a:lnTo>
                <a:lnTo>
                  <a:pt x="323882" y="90919"/>
                </a:lnTo>
                <a:close/>
              </a:path>
              <a:path w="608329" h="238125">
                <a:moveTo>
                  <a:pt x="264198" y="60883"/>
                </a:moveTo>
                <a:lnTo>
                  <a:pt x="223548" y="69905"/>
                </a:lnTo>
                <a:lnTo>
                  <a:pt x="195059" y="86525"/>
                </a:lnTo>
                <a:lnTo>
                  <a:pt x="209029" y="112255"/>
                </a:lnTo>
                <a:lnTo>
                  <a:pt x="217878" y="106482"/>
                </a:lnTo>
                <a:lnTo>
                  <a:pt x="225832" y="101734"/>
                </a:lnTo>
                <a:lnTo>
                  <a:pt x="232894" y="98008"/>
                </a:lnTo>
                <a:lnTo>
                  <a:pt x="239064" y="95300"/>
                </a:lnTo>
                <a:lnTo>
                  <a:pt x="246697" y="92379"/>
                </a:lnTo>
                <a:lnTo>
                  <a:pt x="254381" y="90919"/>
                </a:lnTo>
                <a:lnTo>
                  <a:pt x="323882" y="90919"/>
                </a:lnTo>
                <a:lnTo>
                  <a:pt x="323233" y="89615"/>
                </a:lnTo>
                <a:lnTo>
                  <a:pt x="314972" y="79476"/>
                </a:lnTo>
                <a:lnTo>
                  <a:pt x="304719" y="71342"/>
                </a:lnTo>
                <a:lnTo>
                  <a:pt x="292838" y="65532"/>
                </a:lnTo>
                <a:lnTo>
                  <a:pt x="279330" y="62045"/>
                </a:lnTo>
                <a:lnTo>
                  <a:pt x="264198" y="60883"/>
                </a:lnTo>
                <a:close/>
              </a:path>
              <a:path w="608329" h="238125">
                <a:moveTo>
                  <a:pt x="535330" y="128168"/>
                </a:moveTo>
                <a:lnTo>
                  <a:pt x="527291" y="128168"/>
                </a:lnTo>
                <a:lnTo>
                  <a:pt x="517095" y="128571"/>
                </a:lnTo>
                <a:lnTo>
                  <a:pt x="475148" y="142570"/>
                </a:lnTo>
                <a:lnTo>
                  <a:pt x="454607" y="174669"/>
                </a:lnTo>
                <a:lnTo>
                  <a:pt x="454101" y="184518"/>
                </a:lnTo>
                <a:lnTo>
                  <a:pt x="454482" y="190380"/>
                </a:lnTo>
                <a:lnTo>
                  <a:pt x="476780" y="226679"/>
                </a:lnTo>
                <a:lnTo>
                  <a:pt x="513918" y="237972"/>
                </a:lnTo>
                <a:lnTo>
                  <a:pt x="523391" y="237470"/>
                </a:lnTo>
                <a:lnTo>
                  <a:pt x="561047" y="225640"/>
                </a:lnTo>
                <a:lnTo>
                  <a:pt x="570687" y="217665"/>
                </a:lnTo>
                <a:lnTo>
                  <a:pt x="608253" y="217665"/>
                </a:lnTo>
                <a:lnTo>
                  <a:pt x="608253" y="209499"/>
                </a:lnTo>
                <a:lnTo>
                  <a:pt x="511987" y="209499"/>
                </a:lnTo>
                <a:lnTo>
                  <a:pt x="506107" y="208102"/>
                </a:lnTo>
                <a:lnTo>
                  <a:pt x="486410" y="173520"/>
                </a:lnTo>
                <a:lnTo>
                  <a:pt x="490220" y="167119"/>
                </a:lnTo>
                <a:lnTo>
                  <a:pt x="529755" y="154863"/>
                </a:lnTo>
                <a:lnTo>
                  <a:pt x="600608" y="154863"/>
                </a:lnTo>
                <a:lnTo>
                  <a:pt x="600608" y="132702"/>
                </a:lnTo>
                <a:lnTo>
                  <a:pt x="567296" y="132702"/>
                </a:lnTo>
                <a:lnTo>
                  <a:pt x="566102" y="132207"/>
                </a:lnTo>
                <a:lnTo>
                  <a:pt x="561149" y="131343"/>
                </a:lnTo>
                <a:lnTo>
                  <a:pt x="543699" y="128803"/>
                </a:lnTo>
                <a:lnTo>
                  <a:pt x="535330" y="128168"/>
                </a:lnTo>
                <a:close/>
              </a:path>
              <a:path w="608329" h="238125">
                <a:moveTo>
                  <a:pt x="404850" y="92697"/>
                </a:moveTo>
                <a:lnTo>
                  <a:pt x="371462" y="92697"/>
                </a:lnTo>
                <a:lnTo>
                  <a:pt x="371527" y="208200"/>
                </a:lnTo>
                <a:lnTo>
                  <a:pt x="404520" y="236778"/>
                </a:lnTo>
                <a:lnTo>
                  <a:pt x="417563" y="236778"/>
                </a:lnTo>
                <a:lnTo>
                  <a:pt x="423329" y="236118"/>
                </a:lnTo>
                <a:lnTo>
                  <a:pt x="433933" y="233387"/>
                </a:lnTo>
                <a:lnTo>
                  <a:pt x="438353" y="231876"/>
                </a:lnTo>
                <a:lnTo>
                  <a:pt x="441871" y="230238"/>
                </a:lnTo>
                <a:lnTo>
                  <a:pt x="445439" y="228612"/>
                </a:lnTo>
                <a:lnTo>
                  <a:pt x="449846" y="226822"/>
                </a:lnTo>
                <a:lnTo>
                  <a:pt x="455104" y="224891"/>
                </a:lnTo>
                <a:lnTo>
                  <a:pt x="448585" y="204965"/>
                </a:lnTo>
                <a:lnTo>
                  <a:pt x="414286" y="204965"/>
                </a:lnTo>
                <a:lnTo>
                  <a:pt x="411340" y="204050"/>
                </a:lnTo>
                <a:lnTo>
                  <a:pt x="406438" y="200380"/>
                </a:lnTo>
                <a:lnTo>
                  <a:pt x="405178" y="197802"/>
                </a:lnTo>
                <a:lnTo>
                  <a:pt x="405083" y="197489"/>
                </a:lnTo>
                <a:lnTo>
                  <a:pt x="404909" y="194856"/>
                </a:lnTo>
                <a:lnTo>
                  <a:pt x="404850" y="92697"/>
                </a:lnTo>
                <a:close/>
              </a:path>
              <a:path w="608329" h="238125">
                <a:moveTo>
                  <a:pt x="608253" y="217665"/>
                </a:moveTo>
                <a:lnTo>
                  <a:pt x="570687" y="217665"/>
                </a:lnTo>
                <a:lnTo>
                  <a:pt x="571449" y="221551"/>
                </a:lnTo>
                <a:lnTo>
                  <a:pt x="591604" y="235521"/>
                </a:lnTo>
                <a:lnTo>
                  <a:pt x="592747" y="235762"/>
                </a:lnTo>
                <a:lnTo>
                  <a:pt x="594309" y="235762"/>
                </a:lnTo>
                <a:lnTo>
                  <a:pt x="596290" y="235521"/>
                </a:lnTo>
                <a:lnTo>
                  <a:pt x="598271" y="235318"/>
                </a:lnTo>
                <a:lnTo>
                  <a:pt x="608253" y="234403"/>
                </a:lnTo>
                <a:lnTo>
                  <a:pt x="608253" y="217665"/>
                </a:lnTo>
                <a:close/>
              </a:path>
              <a:path w="608329" h="238125">
                <a:moveTo>
                  <a:pt x="600608" y="154863"/>
                </a:moveTo>
                <a:lnTo>
                  <a:pt x="536892" y="154863"/>
                </a:lnTo>
                <a:lnTo>
                  <a:pt x="543979" y="155524"/>
                </a:lnTo>
                <a:lnTo>
                  <a:pt x="558050" y="158203"/>
                </a:lnTo>
                <a:lnTo>
                  <a:pt x="563486" y="159613"/>
                </a:lnTo>
                <a:lnTo>
                  <a:pt x="567296" y="161099"/>
                </a:lnTo>
                <a:lnTo>
                  <a:pt x="567296" y="181000"/>
                </a:lnTo>
                <a:lnTo>
                  <a:pt x="566826" y="182537"/>
                </a:lnTo>
                <a:lnTo>
                  <a:pt x="565886" y="184518"/>
                </a:lnTo>
                <a:lnTo>
                  <a:pt x="564984" y="186499"/>
                </a:lnTo>
                <a:lnTo>
                  <a:pt x="531868" y="208200"/>
                </a:lnTo>
                <a:lnTo>
                  <a:pt x="518820" y="209499"/>
                </a:lnTo>
                <a:lnTo>
                  <a:pt x="608253" y="209499"/>
                </a:lnTo>
                <a:lnTo>
                  <a:pt x="608253" y="206298"/>
                </a:lnTo>
                <a:lnTo>
                  <a:pt x="603402" y="205955"/>
                </a:lnTo>
                <a:lnTo>
                  <a:pt x="600900" y="205727"/>
                </a:lnTo>
                <a:lnTo>
                  <a:pt x="600748" y="205638"/>
                </a:lnTo>
                <a:lnTo>
                  <a:pt x="600647" y="205333"/>
                </a:lnTo>
                <a:lnTo>
                  <a:pt x="600608" y="154863"/>
                </a:lnTo>
                <a:close/>
              </a:path>
              <a:path w="608329" h="238125">
                <a:moveTo>
                  <a:pt x="444766" y="193294"/>
                </a:moveTo>
                <a:lnTo>
                  <a:pt x="439508" y="197802"/>
                </a:lnTo>
                <a:lnTo>
                  <a:pt x="434898" y="200875"/>
                </a:lnTo>
                <a:lnTo>
                  <a:pt x="426974" y="204139"/>
                </a:lnTo>
                <a:lnTo>
                  <a:pt x="422567" y="204965"/>
                </a:lnTo>
                <a:lnTo>
                  <a:pt x="448585" y="204965"/>
                </a:lnTo>
                <a:lnTo>
                  <a:pt x="444766" y="193294"/>
                </a:lnTo>
                <a:close/>
              </a:path>
              <a:path w="608329" h="238125">
                <a:moveTo>
                  <a:pt x="590633" y="90919"/>
                </a:moveTo>
                <a:lnTo>
                  <a:pt x="528853" y="90919"/>
                </a:lnTo>
                <a:lnTo>
                  <a:pt x="537516" y="91545"/>
                </a:lnTo>
                <a:lnTo>
                  <a:pt x="545139" y="93425"/>
                </a:lnTo>
                <a:lnTo>
                  <a:pt x="567279" y="128168"/>
                </a:lnTo>
                <a:lnTo>
                  <a:pt x="567296" y="132702"/>
                </a:lnTo>
                <a:lnTo>
                  <a:pt x="600608" y="132702"/>
                </a:lnTo>
                <a:lnTo>
                  <a:pt x="600496" y="128803"/>
                </a:lnTo>
                <a:lnTo>
                  <a:pt x="599427" y="115004"/>
                </a:lnTo>
                <a:lnTo>
                  <a:pt x="595885" y="101458"/>
                </a:lnTo>
                <a:lnTo>
                  <a:pt x="590633" y="90919"/>
                </a:lnTo>
                <a:close/>
              </a:path>
              <a:path w="608329" h="238125">
                <a:moveTo>
                  <a:pt x="530936" y="60883"/>
                </a:moveTo>
                <a:lnTo>
                  <a:pt x="490293" y="69905"/>
                </a:lnTo>
                <a:lnTo>
                  <a:pt x="461797" y="86525"/>
                </a:lnTo>
                <a:lnTo>
                  <a:pt x="475780" y="112255"/>
                </a:lnTo>
                <a:lnTo>
                  <a:pt x="484629" y="106482"/>
                </a:lnTo>
                <a:lnTo>
                  <a:pt x="492583" y="101734"/>
                </a:lnTo>
                <a:lnTo>
                  <a:pt x="499645" y="98008"/>
                </a:lnTo>
                <a:lnTo>
                  <a:pt x="505815" y="95300"/>
                </a:lnTo>
                <a:lnTo>
                  <a:pt x="513448" y="92379"/>
                </a:lnTo>
                <a:lnTo>
                  <a:pt x="521131" y="90919"/>
                </a:lnTo>
                <a:lnTo>
                  <a:pt x="590633" y="90919"/>
                </a:lnTo>
                <a:lnTo>
                  <a:pt x="589983" y="89615"/>
                </a:lnTo>
                <a:lnTo>
                  <a:pt x="581723" y="79476"/>
                </a:lnTo>
                <a:lnTo>
                  <a:pt x="571469" y="71342"/>
                </a:lnTo>
                <a:lnTo>
                  <a:pt x="559587" y="65532"/>
                </a:lnTo>
                <a:lnTo>
                  <a:pt x="546076" y="62045"/>
                </a:lnTo>
                <a:lnTo>
                  <a:pt x="530936" y="60883"/>
                </a:lnTo>
                <a:close/>
              </a:path>
              <a:path w="608329" h="238125">
                <a:moveTo>
                  <a:pt x="441350" y="63639"/>
                </a:moveTo>
                <a:lnTo>
                  <a:pt x="349529" y="63639"/>
                </a:lnTo>
                <a:lnTo>
                  <a:pt x="349529" y="92697"/>
                </a:lnTo>
                <a:lnTo>
                  <a:pt x="441350" y="92697"/>
                </a:lnTo>
                <a:lnTo>
                  <a:pt x="441350" y="63639"/>
                </a:lnTo>
                <a:close/>
              </a:path>
              <a:path w="608329" h="238125">
                <a:moveTo>
                  <a:pt x="404850" y="10033"/>
                </a:moveTo>
                <a:lnTo>
                  <a:pt x="371462" y="10033"/>
                </a:lnTo>
                <a:lnTo>
                  <a:pt x="371462" y="63639"/>
                </a:lnTo>
                <a:lnTo>
                  <a:pt x="404850" y="63639"/>
                </a:lnTo>
                <a:lnTo>
                  <a:pt x="404850" y="1003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58855" y="2915685"/>
            <a:ext cx="5591175" cy="753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87930">
              <a:lnSpc>
                <a:spcPts val="2865"/>
              </a:lnSpc>
              <a:spcBef>
                <a:spcPts val="95"/>
              </a:spcBef>
            </a:pP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healthcare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relies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ts val="2865"/>
              </a:lnSpc>
            </a:pPr>
            <a:r>
              <a:rPr sz="2400" spc="-434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rgbClr val="FFFFFF"/>
                </a:solidFill>
                <a:latin typeface="Trebuchet MS"/>
                <a:cs typeface="Trebuchet MS"/>
              </a:rPr>
              <a:t>Sources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include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electronic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health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25155" y="3639585"/>
            <a:ext cx="8433435" cy="1124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records,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wearable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devices,</a:t>
            </a:r>
            <a:r>
              <a:rPr sz="24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rebuchet MS"/>
                <a:cs typeface="Trebuchet MS"/>
              </a:rPr>
              <a:t>patient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surveys.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more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have,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better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predictions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insights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can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generate!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5917" y="1060561"/>
            <a:ext cx="5610224" cy="816292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9756720" y="132696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10"/>
                </a:lnTo>
                <a:lnTo>
                  <a:pt x="22678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503330" y="132696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10"/>
                </a:lnTo>
                <a:lnTo>
                  <a:pt x="22678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00" spc="-130" dirty="0"/>
              <a:t>Benefits</a:t>
            </a:r>
            <a:r>
              <a:rPr sz="4800" spc="-310" dirty="0"/>
              <a:t> </a:t>
            </a:r>
            <a:r>
              <a:rPr sz="4800" dirty="0"/>
              <a:t>of</a:t>
            </a:r>
            <a:r>
              <a:rPr sz="4800" spc="-310" dirty="0"/>
              <a:t> </a:t>
            </a:r>
            <a:r>
              <a:rPr sz="4800" spc="-204" dirty="0"/>
              <a:t>Early</a:t>
            </a:r>
            <a:r>
              <a:rPr sz="4800" spc="-305" dirty="0"/>
              <a:t> </a:t>
            </a:r>
            <a:r>
              <a:rPr sz="4800" spc="-90" dirty="0"/>
              <a:t>Detection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8978" y="2627045"/>
            <a:ext cx="2326640" cy="2933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10169" y="2546941"/>
            <a:ext cx="7564120" cy="1789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Early</a:t>
            </a:r>
            <a:r>
              <a:rPr sz="23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detection</a:t>
            </a:r>
            <a:r>
              <a:rPr sz="23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3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00" dirty="0">
                <a:solidFill>
                  <a:srgbClr val="FFFFFF"/>
                </a:solidFill>
                <a:latin typeface="Trebuchet MS"/>
                <a:cs typeface="Trebuchet MS"/>
              </a:rPr>
              <a:t>diseases</a:t>
            </a:r>
            <a:r>
              <a:rPr sz="23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50" dirty="0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endParaRPr sz="2300">
              <a:latin typeface="Trebuchet MS"/>
              <a:cs typeface="Trebuchet MS"/>
            </a:endParaRPr>
          </a:p>
          <a:p>
            <a:pPr marL="12700" marR="5080">
              <a:lnSpc>
                <a:spcPct val="100499"/>
              </a:lnSpc>
            </a:pPr>
            <a:r>
              <a:rPr sz="2300" spc="8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3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significantly</a:t>
            </a:r>
            <a:r>
              <a:rPr sz="23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75" dirty="0">
                <a:solidFill>
                  <a:srgbClr val="FFFFFF"/>
                </a:solidFill>
                <a:latin typeface="Trebuchet MS"/>
                <a:cs typeface="Trebuchet MS"/>
              </a:rPr>
              <a:t>reduce</a:t>
            </a:r>
            <a:r>
              <a:rPr sz="2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treatment</a:t>
            </a:r>
            <a:r>
              <a:rPr sz="23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00" dirty="0">
                <a:solidFill>
                  <a:srgbClr val="FFFFFF"/>
                </a:solidFill>
                <a:latin typeface="Trebuchet MS"/>
                <a:cs typeface="Trebuchet MS"/>
              </a:rPr>
              <a:t>costs</a:t>
            </a:r>
            <a:r>
              <a:rPr sz="2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3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35" dirty="0">
                <a:solidFill>
                  <a:srgbClr val="FFFFFF"/>
                </a:solidFill>
                <a:latin typeface="Trebuchet MS"/>
                <a:cs typeface="Trebuchet MS"/>
              </a:rPr>
              <a:t>improve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patient</a:t>
            </a: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Trebuchet MS"/>
                <a:cs typeface="Trebuchet MS"/>
              </a:rPr>
              <a:t>outcomes.</a:t>
            </a:r>
            <a:r>
              <a:rPr sz="23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6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2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identifying</a:t>
            </a:r>
            <a:r>
              <a:rPr sz="23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risks</a:t>
            </a:r>
            <a:r>
              <a:rPr sz="23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before</a:t>
            </a:r>
            <a:r>
              <a:rPr sz="23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110" dirty="0">
                <a:solidFill>
                  <a:srgbClr val="FFFFFF"/>
                </a:solidFill>
                <a:latin typeface="Trebuchet MS"/>
                <a:cs typeface="Trebuchet MS"/>
              </a:rPr>
              <a:t>symptoms </a:t>
            </a:r>
            <a:r>
              <a:rPr sz="2300" spc="-25" dirty="0">
                <a:solidFill>
                  <a:srgbClr val="FFFFFF"/>
                </a:solidFill>
                <a:latin typeface="Trebuchet MS"/>
                <a:cs typeface="Trebuchet MS"/>
              </a:rPr>
              <a:t>appear,</a:t>
            </a:r>
            <a:r>
              <a:rPr sz="2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healthcare</a:t>
            </a:r>
            <a:r>
              <a:rPr sz="2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45" dirty="0">
                <a:solidFill>
                  <a:srgbClr val="FFFFFF"/>
                </a:solidFill>
                <a:latin typeface="Trebuchet MS"/>
                <a:cs typeface="Trebuchet MS"/>
              </a:rPr>
              <a:t>providers</a:t>
            </a:r>
            <a:r>
              <a:rPr sz="23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85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55" dirty="0">
                <a:solidFill>
                  <a:srgbClr val="FFFFFF"/>
                </a:solidFill>
                <a:latin typeface="Trebuchet MS"/>
                <a:cs typeface="Trebuchet MS"/>
              </a:rPr>
              <a:t>implement</a:t>
            </a:r>
            <a:r>
              <a:rPr sz="23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preventive </a:t>
            </a:r>
            <a:r>
              <a:rPr sz="2300" spc="50" dirty="0">
                <a:solidFill>
                  <a:srgbClr val="FFFFFF"/>
                </a:solidFill>
                <a:latin typeface="Trebuchet MS"/>
                <a:cs typeface="Trebuchet MS"/>
              </a:rPr>
              <a:t>measures,</a:t>
            </a:r>
            <a:r>
              <a:rPr sz="2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65" dirty="0">
                <a:solidFill>
                  <a:srgbClr val="FFFFFF"/>
                </a:solidFill>
                <a:latin typeface="Trebuchet MS"/>
                <a:cs typeface="Trebuchet MS"/>
              </a:rPr>
              <a:t>leading</a:t>
            </a:r>
            <a:r>
              <a:rPr sz="23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3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healthier</a:t>
            </a:r>
            <a:r>
              <a:rPr sz="23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Trebuchet MS"/>
                <a:cs typeface="Trebuchet MS"/>
              </a:rPr>
              <a:t>lives.</a:t>
            </a:r>
            <a:endParaRPr sz="23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50383" y="1062035"/>
            <a:ext cx="5610224" cy="81629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622856" y="9204807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43" y="1447"/>
                </a:moveTo>
                <a:lnTo>
                  <a:pt x="0" y="0"/>
                </a:lnTo>
                <a:lnTo>
                  <a:pt x="0" y="18719"/>
                </a:lnTo>
                <a:lnTo>
                  <a:pt x="7737843" y="20154"/>
                </a:lnTo>
                <a:lnTo>
                  <a:pt x="7737843" y="14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31439" y="2444693"/>
            <a:ext cx="7125970" cy="905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750" spc="-240" dirty="0"/>
              <a:t>Future</a:t>
            </a:r>
            <a:r>
              <a:rPr sz="5750" spc="-395" dirty="0"/>
              <a:t> </a:t>
            </a:r>
            <a:r>
              <a:rPr sz="5750" dirty="0"/>
              <a:t>of</a:t>
            </a:r>
            <a:r>
              <a:rPr sz="5750" spc="-395" dirty="0"/>
              <a:t> </a:t>
            </a:r>
            <a:r>
              <a:rPr sz="5750" spc="-114" dirty="0"/>
              <a:t>Healthcare</a:t>
            </a:r>
            <a:endParaRPr sz="5750"/>
          </a:p>
        </p:txBody>
      </p:sp>
      <p:sp>
        <p:nvSpPr>
          <p:cNvPr id="7" name="object 7"/>
          <p:cNvSpPr/>
          <p:nvPr/>
        </p:nvSpPr>
        <p:spPr>
          <a:xfrm>
            <a:off x="14494002" y="4293311"/>
            <a:ext cx="1193800" cy="238125"/>
          </a:xfrm>
          <a:custGeom>
            <a:avLst/>
            <a:gdLst/>
            <a:ahLst/>
            <a:cxnLst/>
            <a:rect l="l" t="t" r="r" b="b"/>
            <a:pathLst>
              <a:path w="1193800" h="238125">
                <a:moveTo>
                  <a:pt x="31496" y="63627"/>
                </a:moveTo>
                <a:lnTo>
                  <a:pt x="0" y="63627"/>
                </a:lnTo>
                <a:lnTo>
                  <a:pt x="0" y="234924"/>
                </a:lnTo>
                <a:lnTo>
                  <a:pt x="33401" y="234924"/>
                </a:lnTo>
                <a:lnTo>
                  <a:pt x="33401" y="132321"/>
                </a:lnTo>
                <a:lnTo>
                  <a:pt x="36375" y="123860"/>
                </a:lnTo>
                <a:lnTo>
                  <a:pt x="64484" y="95170"/>
                </a:lnTo>
                <a:lnTo>
                  <a:pt x="79121" y="92405"/>
                </a:lnTo>
                <a:lnTo>
                  <a:pt x="241726" y="92405"/>
                </a:lnTo>
                <a:lnTo>
                  <a:pt x="240133" y="88760"/>
                </a:lnTo>
                <a:lnTo>
                  <a:pt x="136144" y="88760"/>
                </a:lnTo>
                <a:lnTo>
                  <a:pt x="135890" y="87325"/>
                </a:lnTo>
                <a:lnTo>
                  <a:pt x="133397" y="84670"/>
                </a:lnTo>
                <a:lnTo>
                  <a:pt x="30480" y="84670"/>
                </a:lnTo>
                <a:lnTo>
                  <a:pt x="31496" y="63627"/>
                </a:lnTo>
                <a:close/>
              </a:path>
              <a:path w="1193800" h="238125">
                <a:moveTo>
                  <a:pt x="186563" y="92405"/>
                </a:moveTo>
                <a:lnTo>
                  <a:pt x="88646" y="92405"/>
                </a:lnTo>
                <a:lnTo>
                  <a:pt x="95758" y="95973"/>
                </a:lnTo>
                <a:lnTo>
                  <a:pt x="100457" y="103111"/>
                </a:lnTo>
                <a:lnTo>
                  <a:pt x="103530" y="109430"/>
                </a:lnTo>
                <a:lnTo>
                  <a:pt x="105711" y="117682"/>
                </a:lnTo>
                <a:lnTo>
                  <a:pt x="107005" y="127816"/>
                </a:lnTo>
                <a:lnTo>
                  <a:pt x="107442" y="139979"/>
                </a:lnTo>
                <a:lnTo>
                  <a:pt x="107442" y="234924"/>
                </a:lnTo>
                <a:lnTo>
                  <a:pt x="140843" y="234924"/>
                </a:lnTo>
                <a:lnTo>
                  <a:pt x="140950" y="132321"/>
                </a:lnTo>
                <a:lnTo>
                  <a:pt x="164917" y="98802"/>
                </a:lnTo>
                <a:lnTo>
                  <a:pt x="179014" y="93115"/>
                </a:lnTo>
                <a:lnTo>
                  <a:pt x="186563" y="92405"/>
                </a:lnTo>
                <a:close/>
              </a:path>
              <a:path w="1193800" h="238125">
                <a:moveTo>
                  <a:pt x="241726" y="92405"/>
                </a:moveTo>
                <a:lnTo>
                  <a:pt x="195834" y="92405"/>
                </a:lnTo>
                <a:lnTo>
                  <a:pt x="202946" y="96050"/>
                </a:lnTo>
                <a:lnTo>
                  <a:pt x="207899" y="103327"/>
                </a:lnTo>
                <a:lnTo>
                  <a:pt x="211139" y="109689"/>
                </a:lnTo>
                <a:lnTo>
                  <a:pt x="213439" y="117919"/>
                </a:lnTo>
                <a:lnTo>
                  <a:pt x="214810" y="128016"/>
                </a:lnTo>
                <a:lnTo>
                  <a:pt x="215265" y="139979"/>
                </a:lnTo>
                <a:lnTo>
                  <a:pt x="215265" y="234924"/>
                </a:lnTo>
                <a:lnTo>
                  <a:pt x="248666" y="234924"/>
                </a:lnTo>
                <a:lnTo>
                  <a:pt x="248585" y="132321"/>
                </a:lnTo>
                <a:lnTo>
                  <a:pt x="242157" y="93389"/>
                </a:lnTo>
                <a:lnTo>
                  <a:pt x="241726" y="92405"/>
                </a:lnTo>
                <a:close/>
              </a:path>
              <a:path w="1193800" h="238125">
                <a:moveTo>
                  <a:pt x="193802" y="60883"/>
                </a:moveTo>
                <a:lnTo>
                  <a:pt x="155575" y="72263"/>
                </a:lnTo>
                <a:lnTo>
                  <a:pt x="136144" y="88760"/>
                </a:lnTo>
                <a:lnTo>
                  <a:pt x="240133" y="88760"/>
                </a:lnTo>
                <a:lnTo>
                  <a:pt x="207787" y="62295"/>
                </a:lnTo>
                <a:lnTo>
                  <a:pt x="193802" y="60883"/>
                </a:lnTo>
                <a:close/>
              </a:path>
              <a:path w="1193800" h="238125">
                <a:moveTo>
                  <a:pt x="85725" y="60883"/>
                </a:moveTo>
                <a:lnTo>
                  <a:pt x="47498" y="71882"/>
                </a:lnTo>
                <a:lnTo>
                  <a:pt x="30480" y="84670"/>
                </a:lnTo>
                <a:lnTo>
                  <a:pt x="133397" y="84670"/>
                </a:lnTo>
                <a:lnTo>
                  <a:pt x="96345" y="61686"/>
                </a:lnTo>
                <a:lnTo>
                  <a:pt x="85725" y="60883"/>
                </a:lnTo>
                <a:close/>
              </a:path>
              <a:path w="1193800" h="238125">
                <a:moveTo>
                  <a:pt x="348361" y="128155"/>
                </a:moveTo>
                <a:lnTo>
                  <a:pt x="340360" y="128155"/>
                </a:lnTo>
                <a:lnTo>
                  <a:pt x="330166" y="128560"/>
                </a:lnTo>
                <a:lnTo>
                  <a:pt x="288147" y="142565"/>
                </a:lnTo>
                <a:lnTo>
                  <a:pt x="267221" y="181000"/>
                </a:lnTo>
                <a:lnTo>
                  <a:pt x="267181" y="184518"/>
                </a:lnTo>
                <a:lnTo>
                  <a:pt x="267557" y="190380"/>
                </a:lnTo>
                <a:lnTo>
                  <a:pt x="289792" y="226679"/>
                </a:lnTo>
                <a:lnTo>
                  <a:pt x="326898" y="237972"/>
                </a:lnTo>
                <a:lnTo>
                  <a:pt x="336377" y="237470"/>
                </a:lnTo>
                <a:lnTo>
                  <a:pt x="374015" y="225640"/>
                </a:lnTo>
                <a:lnTo>
                  <a:pt x="383667" y="217665"/>
                </a:lnTo>
                <a:lnTo>
                  <a:pt x="421259" y="217665"/>
                </a:lnTo>
                <a:lnTo>
                  <a:pt x="421259" y="209499"/>
                </a:lnTo>
                <a:lnTo>
                  <a:pt x="324993" y="209499"/>
                </a:lnTo>
                <a:lnTo>
                  <a:pt x="319151" y="208102"/>
                </a:lnTo>
                <a:lnTo>
                  <a:pt x="299466" y="173520"/>
                </a:lnTo>
                <a:lnTo>
                  <a:pt x="303276" y="167119"/>
                </a:lnTo>
                <a:lnTo>
                  <a:pt x="342773" y="154851"/>
                </a:lnTo>
                <a:lnTo>
                  <a:pt x="413639" y="154851"/>
                </a:lnTo>
                <a:lnTo>
                  <a:pt x="413639" y="132702"/>
                </a:lnTo>
                <a:lnTo>
                  <a:pt x="380365" y="132702"/>
                </a:lnTo>
                <a:lnTo>
                  <a:pt x="379095" y="132194"/>
                </a:lnTo>
                <a:lnTo>
                  <a:pt x="374142" y="131330"/>
                </a:lnTo>
                <a:lnTo>
                  <a:pt x="356743" y="128803"/>
                </a:lnTo>
                <a:lnTo>
                  <a:pt x="348361" y="128155"/>
                </a:lnTo>
                <a:close/>
              </a:path>
              <a:path w="1193800" h="238125">
                <a:moveTo>
                  <a:pt x="421259" y="217665"/>
                </a:moveTo>
                <a:lnTo>
                  <a:pt x="383667" y="217665"/>
                </a:lnTo>
                <a:lnTo>
                  <a:pt x="384429" y="221551"/>
                </a:lnTo>
                <a:lnTo>
                  <a:pt x="404622" y="235521"/>
                </a:lnTo>
                <a:lnTo>
                  <a:pt x="405765" y="235762"/>
                </a:lnTo>
                <a:lnTo>
                  <a:pt x="407289" y="235762"/>
                </a:lnTo>
                <a:lnTo>
                  <a:pt x="409321" y="235521"/>
                </a:lnTo>
                <a:lnTo>
                  <a:pt x="421259" y="234403"/>
                </a:lnTo>
                <a:lnTo>
                  <a:pt x="421259" y="217665"/>
                </a:lnTo>
                <a:close/>
              </a:path>
              <a:path w="1193800" h="238125">
                <a:moveTo>
                  <a:pt x="413639" y="154851"/>
                </a:moveTo>
                <a:lnTo>
                  <a:pt x="349885" y="154851"/>
                </a:lnTo>
                <a:lnTo>
                  <a:pt x="356997" y="155524"/>
                </a:lnTo>
                <a:lnTo>
                  <a:pt x="371094" y="158203"/>
                </a:lnTo>
                <a:lnTo>
                  <a:pt x="376555" y="159613"/>
                </a:lnTo>
                <a:lnTo>
                  <a:pt x="380365" y="161099"/>
                </a:lnTo>
                <a:lnTo>
                  <a:pt x="380365" y="181000"/>
                </a:lnTo>
                <a:lnTo>
                  <a:pt x="351067" y="206568"/>
                </a:lnTo>
                <a:lnTo>
                  <a:pt x="331851" y="209499"/>
                </a:lnTo>
                <a:lnTo>
                  <a:pt x="421259" y="209499"/>
                </a:lnTo>
                <a:lnTo>
                  <a:pt x="421259" y="206298"/>
                </a:lnTo>
                <a:lnTo>
                  <a:pt x="416433" y="205955"/>
                </a:lnTo>
                <a:lnTo>
                  <a:pt x="413893" y="205727"/>
                </a:lnTo>
                <a:lnTo>
                  <a:pt x="413766" y="205625"/>
                </a:lnTo>
                <a:lnTo>
                  <a:pt x="413639" y="205486"/>
                </a:lnTo>
                <a:lnTo>
                  <a:pt x="413639" y="154851"/>
                </a:lnTo>
                <a:close/>
              </a:path>
              <a:path w="1193800" h="238125">
                <a:moveTo>
                  <a:pt x="403630" y="90919"/>
                </a:moveTo>
                <a:lnTo>
                  <a:pt x="341884" y="90919"/>
                </a:lnTo>
                <a:lnTo>
                  <a:pt x="350525" y="91545"/>
                </a:lnTo>
                <a:lnTo>
                  <a:pt x="358155" y="93425"/>
                </a:lnTo>
                <a:lnTo>
                  <a:pt x="380347" y="128155"/>
                </a:lnTo>
                <a:lnTo>
                  <a:pt x="380365" y="132702"/>
                </a:lnTo>
                <a:lnTo>
                  <a:pt x="413639" y="132702"/>
                </a:lnTo>
                <a:lnTo>
                  <a:pt x="413526" y="128803"/>
                </a:lnTo>
                <a:lnTo>
                  <a:pt x="412450" y="115004"/>
                </a:lnTo>
                <a:lnTo>
                  <a:pt x="408892" y="101457"/>
                </a:lnTo>
                <a:lnTo>
                  <a:pt x="403630" y="90919"/>
                </a:lnTo>
                <a:close/>
              </a:path>
              <a:path w="1193800" h="238125">
                <a:moveTo>
                  <a:pt x="343916" y="60883"/>
                </a:moveTo>
                <a:lnTo>
                  <a:pt x="303313" y="69899"/>
                </a:lnTo>
                <a:lnTo>
                  <a:pt x="274828" y="86525"/>
                </a:lnTo>
                <a:lnTo>
                  <a:pt x="288798" y="112255"/>
                </a:lnTo>
                <a:lnTo>
                  <a:pt x="297662" y="106480"/>
                </a:lnTo>
                <a:lnTo>
                  <a:pt x="305609" y="101730"/>
                </a:lnTo>
                <a:lnTo>
                  <a:pt x="312675" y="98003"/>
                </a:lnTo>
                <a:lnTo>
                  <a:pt x="318897" y="95300"/>
                </a:lnTo>
                <a:lnTo>
                  <a:pt x="326517" y="92379"/>
                </a:lnTo>
                <a:lnTo>
                  <a:pt x="334137" y="90919"/>
                </a:lnTo>
                <a:lnTo>
                  <a:pt x="403630" y="90919"/>
                </a:lnTo>
                <a:lnTo>
                  <a:pt x="402976" y="89610"/>
                </a:lnTo>
                <a:lnTo>
                  <a:pt x="394716" y="79463"/>
                </a:lnTo>
                <a:lnTo>
                  <a:pt x="384474" y="71336"/>
                </a:lnTo>
                <a:lnTo>
                  <a:pt x="372602" y="65530"/>
                </a:lnTo>
                <a:lnTo>
                  <a:pt x="359086" y="62045"/>
                </a:lnTo>
                <a:lnTo>
                  <a:pt x="343916" y="60883"/>
                </a:lnTo>
                <a:close/>
              </a:path>
              <a:path w="1193800" h="238125">
                <a:moveTo>
                  <a:pt x="520573" y="60883"/>
                </a:moveTo>
                <a:lnTo>
                  <a:pt x="475869" y="72783"/>
                </a:lnTo>
                <a:lnTo>
                  <a:pt x="445643" y="104673"/>
                </a:lnTo>
                <a:lnTo>
                  <a:pt x="434848" y="148831"/>
                </a:lnTo>
                <a:lnTo>
                  <a:pt x="435232" y="157670"/>
                </a:lnTo>
                <a:lnTo>
                  <a:pt x="448881" y="197969"/>
                </a:lnTo>
                <a:lnTo>
                  <a:pt x="478966" y="227010"/>
                </a:lnTo>
                <a:lnTo>
                  <a:pt x="520954" y="237972"/>
                </a:lnTo>
                <a:lnTo>
                  <a:pt x="529024" y="237632"/>
                </a:lnTo>
                <a:lnTo>
                  <a:pt x="571190" y="221891"/>
                </a:lnTo>
                <a:lnTo>
                  <a:pt x="585373" y="207035"/>
                </a:lnTo>
                <a:lnTo>
                  <a:pt x="520065" y="207035"/>
                </a:lnTo>
                <a:lnTo>
                  <a:pt x="513252" y="206558"/>
                </a:lnTo>
                <a:lnTo>
                  <a:pt x="479498" y="184691"/>
                </a:lnTo>
                <a:lnTo>
                  <a:pt x="468376" y="148831"/>
                </a:lnTo>
                <a:lnTo>
                  <a:pt x="468824" y="140742"/>
                </a:lnTo>
                <a:lnTo>
                  <a:pt x="488505" y="103091"/>
                </a:lnTo>
                <a:lnTo>
                  <a:pt x="519684" y="91808"/>
                </a:lnTo>
                <a:lnTo>
                  <a:pt x="583826" y="91808"/>
                </a:lnTo>
                <a:lnTo>
                  <a:pt x="580231" y="86807"/>
                </a:lnTo>
                <a:lnTo>
                  <a:pt x="543242" y="63668"/>
                </a:lnTo>
                <a:lnTo>
                  <a:pt x="532241" y="61579"/>
                </a:lnTo>
                <a:lnTo>
                  <a:pt x="520573" y="60883"/>
                </a:lnTo>
                <a:close/>
              </a:path>
              <a:path w="1193800" h="238125">
                <a:moveTo>
                  <a:pt x="562229" y="178498"/>
                </a:moveTo>
                <a:lnTo>
                  <a:pt x="532003" y="205981"/>
                </a:lnTo>
                <a:lnTo>
                  <a:pt x="526161" y="207035"/>
                </a:lnTo>
                <a:lnTo>
                  <a:pt x="585373" y="207035"/>
                </a:lnTo>
                <a:lnTo>
                  <a:pt x="586819" y="205014"/>
                </a:lnTo>
                <a:lnTo>
                  <a:pt x="591139" y="197220"/>
                </a:lnTo>
                <a:lnTo>
                  <a:pt x="594995" y="188302"/>
                </a:lnTo>
                <a:lnTo>
                  <a:pt x="562229" y="178498"/>
                </a:lnTo>
                <a:close/>
              </a:path>
              <a:path w="1193800" h="238125">
                <a:moveTo>
                  <a:pt x="583826" y="91808"/>
                </a:moveTo>
                <a:lnTo>
                  <a:pt x="528320" y="91808"/>
                </a:lnTo>
                <a:lnTo>
                  <a:pt x="536194" y="93814"/>
                </a:lnTo>
                <a:lnTo>
                  <a:pt x="543179" y="97828"/>
                </a:lnTo>
                <a:lnTo>
                  <a:pt x="548294" y="101378"/>
                </a:lnTo>
                <a:lnTo>
                  <a:pt x="553148" y="106083"/>
                </a:lnTo>
                <a:lnTo>
                  <a:pt x="557716" y="111940"/>
                </a:lnTo>
                <a:lnTo>
                  <a:pt x="561975" y="118948"/>
                </a:lnTo>
                <a:lnTo>
                  <a:pt x="593979" y="108839"/>
                </a:lnTo>
                <a:lnTo>
                  <a:pt x="587498" y="96916"/>
                </a:lnTo>
                <a:lnTo>
                  <a:pt x="583826" y="91808"/>
                </a:lnTo>
                <a:close/>
              </a:path>
              <a:path w="1193800" h="238125">
                <a:moveTo>
                  <a:pt x="646303" y="0"/>
                </a:moveTo>
                <a:lnTo>
                  <a:pt x="612902" y="0"/>
                </a:lnTo>
                <a:lnTo>
                  <a:pt x="612902" y="234924"/>
                </a:lnTo>
                <a:lnTo>
                  <a:pt x="646303" y="234924"/>
                </a:lnTo>
                <a:lnTo>
                  <a:pt x="646303" y="132321"/>
                </a:lnTo>
                <a:lnTo>
                  <a:pt x="648335" y="125044"/>
                </a:lnTo>
                <a:lnTo>
                  <a:pt x="681990" y="94183"/>
                </a:lnTo>
                <a:lnTo>
                  <a:pt x="688721" y="92405"/>
                </a:lnTo>
                <a:lnTo>
                  <a:pt x="751578" y="92405"/>
                </a:lnTo>
                <a:lnTo>
                  <a:pt x="749548" y="88005"/>
                </a:lnTo>
                <a:lnTo>
                  <a:pt x="748176" y="85661"/>
                </a:lnTo>
                <a:lnTo>
                  <a:pt x="645033" y="85661"/>
                </a:lnTo>
                <a:lnTo>
                  <a:pt x="646303" y="0"/>
                </a:lnTo>
                <a:close/>
              </a:path>
              <a:path w="1193800" h="238125">
                <a:moveTo>
                  <a:pt x="751578" y="92405"/>
                </a:moveTo>
                <a:lnTo>
                  <a:pt x="704977" y="92405"/>
                </a:lnTo>
                <a:lnTo>
                  <a:pt x="712470" y="96215"/>
                </a:lnTo>
                <a:lnTo>
                  <a:pt x="717677" y="103847"/>
                </a:lnTo>
                <a:lnTo>
                  <a:pt x="721177" y="110372"/>
                </a:lnTo>
                <a:lnTo>
                  <a:pt x="723677" y="118570"/>
                </a:lnTo>
                <a:lnTo>
                  <a:pt x="725177" y="128440"/>
                </a:lnTo>
                <a:lnTo>
                  <a:pt x="725678" y="139979"/>
                </a:lnTo>
                <a:lnTo>
                  <a:pt x="725678" y="234924"/>
                </a:lnTo>
                <a:lnTo>
                  <a:pt x="758952" y="234924"/>
                </a:lnTo>
                <a:lnTo>
                  <a:pt x="758870" y="132321"/>
                </a:lnTo>
                <a:lnTo>
                  <a:pt x="752205" y="93762"/>
                </a:lnTo>
                <a:lnTo>
                  <a:pt x="751578" y="92405"/>
                </a:lnTo>
                <a:close/>
              </a:path>
              <a:path w="1193800" h="238125">
                <a:moveTo>
                  <a:pt x="702310" y="60883"/>
                </a:moveTo>
                <a:lnTo>
                  <a:pt x="663067" y="72326"/>
                </a:lnTo>
                <a:lnTo>
                  <a:pt x="645033" y="85661"/>
                </a:lnTo>
                <a:lnTo>
                  <a:pt x="748176" y="85661"/>
                </a:lnTo>
                <a:lnTo>
                  <a:pt x="716502" y="62295"/>
                </a:lnTo>
                <a:lnTo>
                  <a:pt x="702310" y="60883"/>
                </a:lnTo>
                <a:close/>
              </a:path>
              <a:path w="1193800" h="238125">
                <a:moveTo>
                  <a:pt x="823849" y="0"/>
                </a:moveTo>
                <a:lnTo>
                  <a:pt x="790448" y="0"/>
                </a:lnTo>
                <a:lnTo>
                  <a:pt x="790448" y="43116"/>
                </a:lnTo>
                <a:lnTo>
                  <a:pt x="823849" y="43116"/>
                </a:lnTo>
                <a:lnTo>
                  <a:pt x="823849" y="0"/>
                </a:lnTo>
                <a:close/>
              </a:path>
              <a:path w="1193800" h="238125">
                <a:moveTo>
                  <a:pt x="823849" y="63627"/>
                </a:moveTo>
                <a:lnTo>
                  <a:pt x="790448" y="63627"/>
                </a:lnTo>
                <a:lnTo>
                  <a:pt x="790448" y="234924"/>
                </a:lnTo>
                <a:lnTo>
                  <a:pt x="823849" y="234924"/>
                </a:lnTo>
                <a:lnTo>
                  <a:pt x="823849" y="63627"/>
                </a:lnTo>
                <a:close/>
              </a:path>
              <a:path w="1193800" h="238125">
                <a:moveTo>
                  <a:pt x="888365" y="63627"/>
                </a:moveTo>
                <a:lnTo>
                  <a:pt x="856869" y="63627"/>
                </a:lnTo>
                <a:lnTo>
                  <a:pt x="856869" y="234924"/>
                </a:lnTo>
                <a:lnTo>
                  <a:pt x="890270" y="234924"/>
                </a:lnTo>
                <a:lnTo>
                  <a:pt x="890270" y="132397"/>
                </a:lnTo>
                <a:lnTo>
                  <a:pt x="892429" y="125120"/>
                </a:lnTo>
                <a:lnTo>
                  <a:pt x="927481" y="94183"/>
                </a:lnTo>
                <a:lnTo>
                  <a:pt x="934593" y="92405"/>
                </a:lnTo>
                <a:lnTo>
                  <a:pt x="996852" y="92405"/>
                </a:lnTo>
                <a:lnTo>
                  <a:pt x="995980" y="90043"/>
                </a:lnTo>
                <a:lnTo>
                  <a:pt x="885698" y="90043"/>
                </a:lnTo>
                <a:lnTo>
                  <a:pt x="888365" y="63627"/>
                </a:lnTo>
                <a:close/>
              </a:path>
              <a:path w="1193800" h="238125">
                <a:moveTo>
                  <a:pt x="996852" y="92405"/>
                </a:moveTo>
                <a:lnTo>
                  <a:pt x="951230" y="92405"/>
                </a:lnTo>
                <a:lnTo>
                  <a:pt x="958215" y="95973"/>
                </a:lnTo>
                <a:lnTo>
                  <a:pt x="962660" y="103111"/>
                </a:lnTo>
                <a:lnTo>
                  <a:pt x="965660" y="109430"/>
                </a:lnTo>
                <a:lnTo>
                  <a:pt x="967803" y="117682"/>
                </a:lnTo>
                <a:lnTo>
                  <a:pt x="969089" y="127866"/>
                </a:lnTo>
                <a:lnTo>
                  <a:pt x="969518" y="139979"/>
                </a:lnTo>
                <a:lnTo>
                  <a:pt x="969518" y="234924"/>
                </a:lnTo>
                <a:lnTo>
                  <a:pt x="1002919" y="234924"/>
                </a:lnTo>
                <a:lnTo>
                  <a:pt x="1002848" y="132397"/>
                </a:lnTo>
                <a:lnTo>
                  <a:pt x="998601" y="97142"/>
                </a:lnTo>
                <a:lnTo>
                  <a:pt x="996852" y="92405"/>
                </a:lnTo>
                <a:close/>
              </a:path>
              <a:path w="1193800" h="238125">
                <a:moveTo>
                  <a:pt x="949325" y="60883"/>
                </a:moveTo>
                <a:lnTo>
                  <a:pt x="906700" y="72424"/>
                </a:lnTo>
                <a:lnTo>
                  <a:pt x="885698" y="90043"/>
                </a:lnTo>
                <a:lnTo>
                  <a:pt x="995980" y="90043"/>
                </a:lnTo>
                <a:lnTo>
                  <a:pt x="995680" y="89230"/>
                </a:lnTo>
                <a:lnTo>
                  <a:pt x="991362" y="82435"/>
                </a:lnTo>
                <a:lnTo>
                  <a:pt x="987298" y="75603"/>
                </a:lnTo>
                <a:lnTo>
                  <a:pt x="956397" y="61236"/>
                </a:lnTo>
                <a:lnTo>
                  <a:pt x="949325" y="60883"/>
                </a:lnTo>
                <a:close/>
              </a:path>
              <a:path w="1193800" h="238125">
                <a:moveTo>
                  <a:pt x="1108964" y="60883"/>
                </a:moveTo>
                <a:lnTo>
                  <a:pt x="1064895" y="72923"/>
                </a:lnTo>
                <a:lnTo>
                  <a:pt x="1034415" y="104965"/>
                </a:lnTo>
                <a:lnTo>
                  <a:pt x="1023493" y="148831"/>
                </a:lnTo>
                <a:lnTo>
                  <a:pt x="1023876" y="157803"/>
                </a:lnTo>
                <a:lnTo>
                  <a:pt x="1037431" y="198235"/>
                </a:lnTo>
                <a:lnTo>
                  <a:pt x="1067357" y="227048"/>
                </a:lnTo>
                <a:lnTo>
                  <a:pt x="1109218" y="237972"/>
                </a:lnTo>
                <a:lnTo>
                  <a:pt x="1117459" y="237632"/>
                </a:lnTo>
                <a:lnTo>
                  <a:pt x="1154271" y="225963"/>
                </a:lnTo>
                <a:lnTo>
                  <a:pt x="1173044" y="209499"/>
                </a:lnTo>
                <a:lnTo>
                  <a:pt x="1110107" y="209499"/>
                </a:lnTo>
                <a:lnTo>
                  <a:pt x="1103459" y="209061"/>
                </a:lnTo>
                <a:lnTo>
                  <a:pt x="1070246" y="189408"/>
                </a:lnTo>
                <a:lnTo>
                  <a:pt x="1058291" y="163029"/>
                </a:lnTo>
                <a:lnTo>
                  <a:pt x="1192022" y="163029"/>
                </a:lnTo>
                <a:lnTo>
                  <a:pt x="1193165" y="158521"/>
                </a:lnTo>
                <a:lnTo>
                  <a:pt x="1193800" y="155397"/>
                </a:lnTo>
                <a:lnTo>
                  <a:pt x="1193800" y="148526"/>
                </a:lnTo>
                <a:lnTo>
                  <a:pt x="1193111" y="136977"/>
                </a:lnTo>
                <a:lnTo>
                  <a:pt x="1192841" y="135521"/>
                </a:lnTo>
                <a:lnTo>
                  <a:pt x="1057529" y="135521"/>
                </a:lnTo>
                <a:lnTo>
                  <a:pt x="1057910" y="129679"/>
                </a:lnTo>
                <a:lnTo>
                  <a:pt x="1084072" y="96342"/>
                </a:lnTo>
                <a:lnTo>
                  <a:pt x="1109218" y="89649"/>
                </a:lnTo>
                <a:lnTo>
                  <a:pt x="1172121" y="89649"/>
                </a:lnTo>
                <a:lnTo>
                  <a:pt x="1170114" y="87182"/>
                </a:lnTo>
                <a:lnTo>
                  <a:pt x="1132633" y="63931"/>
                </a:lnTo>
                <a:lnTo>
                  <a:pt x="1121173" y="61645"/>
                </a:lnTo>
                <a:lnTo>
                  <a:pt x="1108964" y="60883"/>
                </a:lnTo>
                <a:close/>
              </a:path>
              <a:path w="1193800" h="238125">
                <a:moveTo>
                  <a:pt x="1155192" y="179692"/>
                </a:moveTo>
                <a:lnTo>
                  <a:pt x="1123553" y="207748"/>
                </a:lnTo>
                <a:lnTo>
                  <a:pt x="1110107" y="209499"/>
                </a:lnTo>
                <a:lnTo>
                  <a:pt x="1173044" y="209499"/>
                </a:lnTo>
                <a:lnTo>
                  <a:pt x="1176559" y="204736"/>
                </a:lnTo>
                <a:lnTo>
                  <a:pt x="1181207" y="196835"/>
                </a:lnTo>
                <a:lnTo>
                  <a:pt x="1185545" y="187782"/>
                </a:lnTo>
                <a:lnTo>
                  <a:pt x="1155192" y="179692"/>
                </a:lnTo>
                <a:close/>
              </a:path>
              <a:path w="1193800" h="238125">
                <a:moveTo>
                  <a:pt x="1172121" y="89649"/>
                </a:moveTo>
                <a:lnTo>
                  <a:pt x="1109218" y="89649"/>
                </a:lnTo>
                <a:lnTo>
                  <a:pt x="1116008" y="90068"/>
                </a:lnTo>
                <a:lnTo>
                  <a:pt x="1122489" y="91324"/>
                </a:lnTo>
                <a:lnTo>
                  <a:pt x="1153383" y="114858"/>
                </a:lnTo>
                <a:lnTo>
                  <a:pt x="1161161" y="135521"/>
                </a:lnTo>
                <a:lnTo>
                  <a:pt x="1192841" y="135521"/>
                </a:lnTo>
                <a:lnTo>
                  <a:pt x="1191053" y="125893"/>
                </a:lnTo>
                <a:lnTo>
                  <a:pt x="1187607" y="115207"/>
                </a:lnTo>
                <a:lnTo>
                  <a:pt x="1182878" y="105117"/>
                </a:lnTo>
                <a:lnTo>
                  <a:pt x="1177020" y="95671"/>
                </a:lnTo>
                <a:lnTo>
                  <a:pt x="1172121" y="896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7863" y="4655248"/>
            <a:ext cx="1110094" cy="30280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131439" y="4211021"/>
            <a:ext cx="7057390" cy="2210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future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healthcare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4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bright</a:t>
            </a:r>
            <a:r>
              <a:rPr sz="24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endParaRPr sz="2400" dirty="0">
              <a:latin typeface="Trebuchet MS"/>
              <a:cs typeface="Trebuchet MS"/>
            </a:endParaRPr>
          </a:p>
          <a:p>
            <a:pPr marL="12700" marR="375285" indent="1143635">
              <a:lnSpc>
                <a:spcPts val="2850"/>
              </a:lnSpc>
              <a:spcBef>
                <a:spcPts val="105"/>
              </a:spcBef>
            </a:pPr>
            <a:r>
              <a:rPr sz="2400" spc="-434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4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75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technology</a:t>
            </a:r>
            <a:r>
              <a:rPr sz="24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continues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evolve,</a:t>
            </a:r>
            <a:r>
              <a:rPr sz="24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we </a:t>
            </a:r>
            <a:r>
              <a:rPr sz="2400" spc="80" dirty="0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expect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Trebuchet MS"/>
                <a:cs typeface="Trebuchet MS"/>
              </a:rPr>
              <a:t>more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precise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 diagnostics,</a:t>
            </a:r>
            <a:r>
              <a:rPr sz="2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tailored</a:t>
            </a:r>
            <a:endParaRPr sz="2400" dirty="0">
              <a:latin typeface="Trebuchet MS"/>
              <a:cs typeface="Trebuchet MS"/>
            </a:endParaRPr>
          </a:p>
          <a:p>
            <a:pPr marL="12700" marR="5080">
              <a:lnSpc>
                <a:spcPts val="2850"/>
              </a:lnSpc>
              <a:spcBef>
                <a:spcPts val="75"/>
              </a:spcBef>
            </a:pP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treatments,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Trebuchet MS"/>
                <a:cs typeface="Trebuchet MS"/>
              </a:rPr>
              <a:t>improved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patient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FFFFFF"/>
                </a:solidFill>
                <a:latin typeface="Trebuchet MS"/>
                <a:cs typeface="Trebuchet MS"/>
              </a:rPr>
              <a:t>care.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0" dirty="0">
                <a:solidFill>
                  <a:srgbClr val="FFFFFF"/>
                </a:solidFill>
                <a:latin typeface="Trebuchet MS"/>
                <a:cs typeface="Trebuchet MS"/>
              </a:rPr>
              <a:t>Embracing </a:t>
            </a:r>
            <a:r>
              <a:rPr sz="2400" spc="50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innovations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lead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healthier communities.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9500" y="1306510"/>
            <a:ext cx="5558282" cy="816292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144140" y="9201594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30" y="1435"/>
                </a:moveTo>
                <a:lnTo>
                  <a:pt x="0" y="0"/>
                </a:lnTo>
                <a:lnTo>
                  <a:pt x="0" y="18719"/>
                </a:lnTo>
                <a:lnTo>
                  <a:pt x="7737830" y="20154"/>
                </a:lnTo>
                <a:lnTo>
                  <a:pt x="7737830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4150" y="679915"/>
            <a:ext cx="13632571" cy="98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pc="-40" dirty="0"/>
              <a:t>Future Scope</a:t>
            </a:r>
            <a:endParaRPr spc="-145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0383" y="1062035"/>
            <a:ext cx="5610224" cy="816292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622856" y="9204807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43" y="1447"/>
                </a:moveTo>
                <a:lnTo>
                  <a:pt x="0" y="0"/>
                </a:lnTo>
                <a:lnTo>
                  <a:pt x="0" y="18719"/>
                </a:lnTo>
                <a:lnTo>
                  <a:pt x="7737843" y="20154"/>
                </a:lnTo>
                <a:lnTo>
                  <a:pt x="7737843" y="14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A3DB6A-6D1D-9C7B-0D4D-14BCE1304585}"/>
              </a:ext>
            </a:extLst>
          </p:cNvPr>
          <p:cNvSpPr txBox="1"/>
          <p:nvPr/>
        </p:nvSpPr>
        <p:spPr>
          <a:xfrm>
            <a:off x="1301750" y="2101850"/>
            <a:ext cx="8839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future of disease recognition for heart disease, Parkinson's, and diabetes lies in the integration of </a:t>
            </a:r>
            <a:r>
              <a:rPr lang="en-US" sz="2400" b="1" dirty="0"/>
              <a:t>AI and machine learning</a:t>
            </a:r>
            <a:r>
              <a:rPr lang="en-US" sz="2400" dirty="0"/>
              <a:t> for early detection, </a:t>
            </a:r>
            <a:r>
              <a:rPr lang="en-US" sz="2400" b="1" dirty="0"/>
              <a:t>wearable technologies</a:t>
            </a:r>
            <a:r>
              <a:rPr lang="en-US" sz="2400" dirty="0"/>
              <a:t> for continuous monitoring, and </a:t>
            </a:r>
            <a:r>
              <a:rPr lang="en-US" sz="2400" b="1" dirty="0"/>
              <a:t>personalized medicine</a:t>
            </a:r>
            <a:r>
              <a:rPr lang="en-US" sz="2400" dirty="0"/>
              <a:t> that tailors treatments based on individual genetic and health data. These advancements will enable more accurate diagnoses, proactive management, and improved patient outcomes.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899583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42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684" y="0"/>
                </a:lnTo>
                <a:lnTo>
                  <a:pt x="453684" y="453516"/>
                </a:lnTo>
                <a:lnTo>
                  <a:pt x="226842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47046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15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557" y="0"/>
                </a:lnTo>
                <a:lnTo>
                  <a:pt x="453557" y="453516"/>
                </a:lnTo>
                <a:lnTo>
                  <a:pt x="226715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93619" y="875375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42" y="453516"/>
                </a:moveTo>
                <a:lnTo>
                  <a:pt x="0" y="453516"/>
                </a:lnTo>
                <a:lnTo>
                  <a:pt x="0" y="0"/>
                </a:lnTo>
                <a:lnTo>
                  <a:pt x="453557" y="0"/>
                </a:lnTo>
                <a:lnTo>
                  <a:pt x="453557" y="453516"/>
                </a:lnTo>
                <a:lnTo>
                  <a:pt x="226842" y="453516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1536" y="1176528"/>
            <a:ext cx="4002024" cy="158495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11124" y="1600085"/>
            <a:ext cx="2401785" cy="30280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20244" y="1600085"/>
            <a:ext cx="1712391" cy="30309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875602" y="1155846"/>
            <a:ext cx="8857615" cy="1848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Despite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potential,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there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challenges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implementing</a:t>
            </a:r>
            <a:endParaRPr sz="2400">
              <a:latin typeface="Trebuchet MS"/>
              <a:cs typeface="Trebuchet MS"/>
            </a:endParaRPr>
          </a:p>
          <a:p>
            <a:pPr marL="12700" marR="5080" indent="2512060">
              <a:lnSpc>
                <a:spcPts val="2850"/>
              </a:lnSpc>
              <a:spcBef>
                <a:spcPts val="105"/>
              </a:spcBef>
              <a:tabLst>
                <a:tab pos="7346950" algn="l"/>
              </a:tabLst>
            </a:pP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healthcare,</a:t>
            </a:r>
            <a:r>
              <a:rPr sz="24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Trebuchet MS"/>
                <a:cs typeface="Trebuchet MS"/>
              </a:rPr>
              <a:t>such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400" spc="-355" dirty="0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algorithm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biases,</a:t>
            </a:r>
            <a:r>
              <a:rPr sz="2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rgbClr val="FFFFFF"/>
                </a:solidFill>
                <a:latin typeface="Trebuchet MS"/>
                <a:cs typeface="Trebuchet MS"/>
              </a:rPr>
              <a:t>need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for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robust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Trebuchet MS"/>
                <a:cs typeface="Trebuchet MS"/>
              </a:rPr>
              <a:t>validation.</a:t>
            </a:r>
            <a:r>
              <a:rPr sz="24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Addressing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these</a:t>
            </a:r>
            <a:endParaRPr sz="2400">
              <a:latin typeface="Trebuchet MS"/>
              <a:cs typeface="Trebuchet MS"/>
            </a:endParaRPr>
          </a:p>
          <a:p>
            <a:pPr marL="12700" marR="304165">
              <a:lnSpc>
                <a:spcPts val="2850"/>
              </a:lnSpc>
              <a:spcBef>
                <a:spcPts val="75"/>
              </a:spcBef>
            </a:pPr>
            <a:r>
              <a:rPr sz="2400" spc="90" dirty="0">
                <a:solidFill>
                  <a:srgbClr val="FFFFFF"/>
                </a:solidFill>
                <a:latin typeface="Trebuchet MS"/>
                <a:cs typeface="Trebuchet MS"/>
              </a:rPr>
              <a:t>issues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crucial</a:t>
            </a:r>
            <a:r>
              <a:rPr sz="24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4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85" dirty="0">
                <a:solidFill>
                  <a:srgbClr val="FFFFFF"/>
                </a:solidFill>
                <a:latin typeface="Trebuchet MS"/>
                <a:cs typeface="Trebuchet MS"/>
              </a:rPr>
              <a:t>successful</a:t>
            </a:r>
            <a:r>
              <a:rPr sz="24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integration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24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FFFFFF"/>
                </a:solidFill>
                <a:latin typeface="Trebuchet MS"/>
                <a:cs typeface="Trebuchet MS"/>
              </a:rPr>
              <a:t>AI</a:t>
            </a:r>
            <a:r>
              <a:rPr sz="24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24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solidFill>
                  <a:srgbClr val="FFFFFF"/>
                </a:solidFill>
                <a:latin typeface="Trebuchet MS"/>
                <a:cs typeface="Trebuchet MS"/>
              </a:rPr>
              <a:t>medical </a:t>
            </a:r>
            <a:r>
              <a:rPr sz="2400" spc="-10" dirty="0">
                <a:solidFill>
                  <a:srgbClr val="FFFFFF"/>
                </a:solidFill>
                <a:latin typeface="Trebuchet MS"/>
                <a:cs typeface="Trebuchet MS"/>
              </a:rPr>
              <a:t>practices.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56</TotalTime>
  <Words>432</Words>
  <Application>Microsoft Office PowerPoint</Application>
  <PresentationFormat>Custom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Verdana</vt:lpstr>
      <vt:lpstr>Celestial</vt:lpstr>
      <vt:lpstr>PowerPoint Presentation</vt:lpstr>
      <vt:lpstr>Heart Disease Detection</vt:lpstr>
      <vt:lpstr>Parkinson's Disease Insights</vt:lpstr>
      <vt:lpstr>Diabetes Management</vt:lpstr>
      <vt:lpstr>Data Sources for ML</vt:lpstr>
      <vt:lpstr>Benefits of Early Detection</vt:lpstr>
      <vt:lpstr>Future of Healthcare</vt:lpstr>
      <vt:lpstr>Future Scope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Saharsh Bhatnagar</cp:lastModifiedBy>
  <cp:revision>2</cp:revision>
  <dcterms:created xsi:type="dcterms:W3CDTF">2024-11-17T16:12:27Z</dcterms:created>
  <dcterms:modified xsi:type="dcterms:W3CDTF">2024-11-21T06:07:43Z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2024-11-17T00:00:00Z</vt:filetime>
  </property>
  <property fmtid="{D5CDD505-2E9C-101B-9397-08002B2CF9AE}" pid="3" name="Producer">
    <vt:lpwstr>iLovePDF</vt:lpwstr>
  </property>
</Properties>
</file>