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8" r:id="rId11"/>
    <p:sldId id="269" r:id="rId12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726" y="2950038"/>
            <a:ext cx="10804087" cy="3636680"/>
          </a:xfrm>
        </p:spPr>
        <p:txBody>
          <a:bodyPr anchor="b">
            <a:normAutofit/>
          </a:bodyPr>
          <a:lstStyle>
            <a:lvl1pPr algn="r">
              <a:defRPr sz="720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726" y="6586721"/>
            <a:ext cx="10804087" cy="2110803"/>
          </a:xfrm>
        </p:spPr>
        <p:txBody>
          <a:bodyPr anchor="t">
            <a:normAutofit/>
          </a:bodyPr>
          <a:lstStyle>
            <a:lvl1pPr marL="0" indent="0" algn="r">
              <a:buNone/>
              <a:defRPr sz="2702" cap="all">
                <a:solidFill>
                  <a:schemeClr val="tx1"/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8142" y="8816735"/>
            <a:ext cx="2401967" cy="56743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7726" y="8816735"/>
            <a:ext cx="7346035" cy="56743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24489" y="8816735"/>
            <a:ext cx="827325" cy="56743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7108062"/>
            <a:ext cx="15207694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8830" y="1399894"/>
            <a:ext cx="13148865" cy="47533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7959219"/>
            <a:ext cx="15207694" cy="741482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8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7" y="915531"/>
            <a:ext cx="15207694" cy="4692084"/>
          </a:xfrm>
        </p:spPr>
        <p:txBody>
          <a:bodyPr anchor="ctr">
            <a:normAutofit/>
          </a:bodyPr>
          <a:lstStyle>
            <a:lvl1pPr algn="l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6523143"/>
            <a:ext cx="15207696" cy="2174381"/>
          </a:xfrm>
        </p:spPr>
        <p:txBody>
          <a:bodyPr anchor="ctr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0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67465" y="411988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21" y="123653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435" y="915531"/>
            <a:ext cx="14335547" cy="4119878"/>
          </a:xfrm>
        </p:spPr>
        <p:txBody>
          <a:bodyPr anchor="ctr">
            <a:normAutofit/>
          </a:bodyPr>
          <a:lstStyle>
            <a:lvl1pPr algn="l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7956" y="5035409"/>
            <a:ext cx="14018504" cy="57220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914" y="6523143"/>
            <a:ext cx="15239126" cy="2174381"/>
          </a:xfrm>
        </p:spPr>
        <p:txBody>
          <a:bodyPr anchor="ctr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1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8" y="4968999"/>
            <a:ext cx="15207691" cy="2205920"/>
          </a:xfrm>
        </p:spPr>
        <p:txBody>
          <a:bodyPr anchor="b">
            <a:normAutofit/>
          </a:bodyPr>
          <a:lstStyle>
            <a:lvl1pPr algn="l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6" y="7174919"/>
            <a:ext cx="15207693" cy="1292193"/>
          </a:xfrm>
        </p:spPr>
        <p:txBody>
          <a:bodyPr anchor="t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1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67465" y="411988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921" y="123653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9435" y="915531"/>
            <a:ext cx="14335547" cy="4119878"/>
          </a:xfrm>
        </p:spPr>
        <p:txBody>
          <a:bodyPr anchor="ctr">
            <a:normAutofit/>
          </a:bodyPr>
          <a:lstStyle>
            <a:lvl1pPr algn="l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9414" y="5836497"/>
            <a:ext cx="15213712" cy="133514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3" y="7171643"/>
            <a:ext cx="15213712" cy="15258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9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7" y="915531"/>
            <a:ext cx="15207694" cy="41198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9416" y="5264291"/>
            <a:ext cx="15207696" cy="125885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6523143"/>
            <a:ext cx="15207696" cy="21743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9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9417" y="915530"/>
            <a:ext cx="15207691" cy="218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7032" y="915528"/>
            <a:ext cx="3240076" cy="77819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9415" y="915529"/>
            <a:ext cx="11756332" cy="778199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968999"/>
            <a:ext cx="15207694" cy="2205920"/>
          </a:xfrm>
        </p:spPr>
        <p:txBody>
          <a:bodyPr anchor="b"/>
          <a:lstStyle>
            <a:lvl1pPr algn="l">
              <a:defRPr sz="6004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3" y="7174919"/>
            <a:ext cx="15207696" cy="1292193"/>
          </a:xfrm>
        </p:spPr>
        <p:txBody>
          <a:bodyPr anchor="t">
            <a:normAutofit/>
          </a:bodyPr>
          <a:lstStyle>
            <a:lvl1pPr marL="0" indent="0" algn="l">
              <a:buNone/>
              <a:defRPr sz="3002" cap="all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9418" y="3217067"/>
            <a:ext cx="7498204" cy="54804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38907" y="3217068"/>
            <a:ext cx="7498201" cy="548045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519" y="3331508"/>
            <a:ext cx="7068486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416" y="4310617"/>
            <a:ext cx="7500590" cy="43869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50355" y="3344225"/>
            <a:ext cx="7089139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1291" y="4310617"/>
            <a:ext cx="7498204" cy="43869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115341"/>
            <a:ext cx="5525162" cy="2059940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143" y="915530"/>
            <a:ext cx="9259965" cy="778199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5175281"/>
            <a:ext cx="5525162" cy="2746587"/>
          </a:xfrm>
        </p:spPr>
        <p:txBody>
          <a:bodyPr anchor="t">
            <a:normAutofit/>
          </a:bodyPr>
          <a:lstStyle>
            <a:lvl1pPr marL="0" indent="0">
              <a:buNone/>
              <a:defRPr sz="24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403263"/>
            <a:ext cx="9253401" cy="2059940"/>
          </a:xfrm>
        </p:spPr>
        <p:txBody>
          <a:bodyPr anchor="b">
            <a:normAutofit/>
          </a:bodyPr>
          <a:lstStyle>
            <a:lvl1pPr algn="l">
              <a:defRPr sz="420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2230" y="1373293"/>
            <a:ext cx="4924879" cy="6866467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4463203"/>
            <a:ext cx="9253401" cy="2746587"/>
          </a:xfrm>
        </p:spPr>
        <p:txBody>
          <a:bodyPr anchor="t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9417" y="915530"/>
            <a:ext cx="15207691" cy="21870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7" y="3217068"/>
            <a:ext cx="15207691" cy="548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93438" y="8816735"/>
            <a:ext cx="2401967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415" y="8816735"/>
            <a:ext cx="11749642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09784" y="8816735"/>
            <a:ext cx="827325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6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l" defTabSz="686257" rtl="0" eaLnBrk="1" latinLnBrk="0" hangingPunct="1">
        <a:spcBef>
          <a:spcPct val="0"/>
        </a:spcBef>
        <a:buNone/>
        <a:defRPr sz="540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911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7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4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1425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6118" indent="-257346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2375" indent="-257346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11057436"/>
            <a:ext cx="18288000" cy="12552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8729" y="3356051"/>
            <a:ext cx="10270490" cy="166007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 marR="5080" algn="ctr">
              <a:lnSpc>
                <a:spcPct val="80900"/>
              </a:lnSpc>
              <a:spcBef>
                <a:spcPts val="1475"/>
              </a:spcBef>
            </a:pPr>
            <a:r>
              <a:rPr lang="en-IN" sz="5900" spc="-185" dirty="0">
                <a:solidFill>
                  <a:srgbClr val="FFFFFF"/>
                </a:solidFill>
                <a:latin typeface="Verdana"/>
                <a:cs typeface="Verdana"/>
              </a:rPr>
              <a:t>Disease Recognition: Heart, Parkinson &amp; Diabetes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025237" y="1772633"/>
            <a:ext cx="8237855" cy="6487795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25" y="8239772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D3B9B4-7410-4E1E-1B80-53D4733D83C2}"/>
              </a:ext>
            </a:extLst>
          </p:cNvPr>
          <p:cNvSpPr txBox="1"/>
          <p:nvPr/>
        </p:nvSpPr>
        <p:spPr>
          <a:xfrm>
            <a:off x="5480355" y="8277176"/>
            <a:ext cx="77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BY SAHARSH BHATNAGAR (E23CSEU1737)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3849624"/>
            <a:ext cx="3995928" cy="917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6234" y="3910025"/>
            <a:ext cx="2401773" cy="3028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23182" y="3827735"/>
            <a:ext cx="3768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5240" y="4271975"/>
            <a:ext cx="1862772" cy="2379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06436" y="3827735"/>
            <a:ext cx="3389629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tabLst>
                <a:tab pos="3307715" algn="l"/>
              </a:tabLst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8078" y="4271975"/>
            <a:ext cx="1547317" cy="237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03097" y="4271975"/>
            <a:ext cx="1201039" cy="2379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21349" y="4189685"/>
            <a:ext cx="24955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0" algn="l"/>
              </a:tabLst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6436" y="4551635"/>
            <a:ext cx="859726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leveraging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technology,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detection,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care,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ultimately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Let's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stay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curious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supportive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advancements!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5225" y="8237728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flipV="1">
            <a:off x="457034" y="12084050"/>
            <a:ext cx="17374235" cy="228600"/>
            <a:chOff x="457034" y="496627"/>
            <a:chExt cx="17374235" cy="929449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542" y="3380105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18" y="1435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559918" y="20154"/>
                  </a:lnTo>
                  <a:lnTo>
                    <a:pt x="6559918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1350264"/>
              <a:ext cx="5696712" cy="18531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5216" y="3798519"/>
            <a:ext cx="5159375" cy="101611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SAHARSH BHATNAGAR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E23CSEU1737</a:t>
            </a:r>
            <a:endParaRPr sz="3150" dirty="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EDFF4-3754-37FC-DDD9-0A953AAA1EC6}"/>
              </a:ext>
            </a:extLst>
          </p:cNvPr>
          <p:cNvSpPr txBox="1"/>
          <p:nvPr/>
        </p:nvSpPr>
        <p:spPr>
          <a:xfrm>
            <a:off x="5266803" y="2283947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051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30" dirty="0"/>
              <a:t>Heart</a:t>
            </a:r>
            <a:r>
              <a:rPr sz="4800" spc="-300" dirty="0"/>
              <a:t> </a:t>
            </a:r>
            <a:r>
              <a:rPr sz="4800" spc="-125" dirty="0"/>
              <a:t>Disease</a:t>
            </a:r>
            <a:r>
              <a:rPr sz="4800" spc="-300" dirty="0"/>
              <a:t> </a:t>
            </a:r>
            <a:r>
              <a:rPr sz="4800" spc="-90" dirty="0"/>
              <a:t>Detection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5183" y="4293311"/>
            <a:ext cx="1653032" cy="2997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1581" y="4655248"/>
            <a:ext cx="1862759" cy="2379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1439" y="4211021"/>
            <a:ext cx="679958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476948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examining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age,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cholesterol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levels,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endParaRPr sz="2400">
              <a:latin typeface="Trebuchet MS"/>
              <a:cs typeface="Trebuchet MS"/>
            </a:endParaRPr>
          </a:p>
          <a:p>
            <a:pPr marL="12700" marR="90170">
              <a:lnSpc>
                <a:spcPts val="2850"/>
              </a:lnSpc>
              <a:spcBef>
                <a:spcPts val="7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choices,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doctors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at-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 individuals 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earlier,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allowing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timely interventions.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236" y="1055507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0" spc="-135" dirty="0"/>
              <a:t>Parkinson's</a:t>
            </a:r>
            <a:r>
              <a:rPr sz="4500" spc="-285" dirty="0"/>
              <a:t> </a:t>
            </a:r>
            <a:r>
              <a:rPr sz="4500" spc="-120" dirty="0"/>
              <a:t>Disease</a:t>
            </a:r>
            <a:r>
              <a:rPr sz="4500" spc="-280" dirty="0"/>
              <a:t> </a:t>
            </a:r>
            <a:r>
              <a:rPr sz="4500" spc="-165" dirty="0"/>
              <a:t>Insights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610169" y="2546941"/>
            <a:ext cx="830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544" y="2629230"/>
            <a:ext cx="2401773" cy="3027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691" y="3001213"/>
            <a:ext cx="2748026" cy="289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0169" y="3270841"/>
            <a:ext cx="304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9894" y="3353117"/>
            <a:ext cx="2700426" cy="2379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57360" y="2546941"/>
            <a:ext cx="4590415" cy="1115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469900">
              <a:lnSpc>
                <a:spcPts val="2850"/>
              </a:lnSpc>
              <a:spcBef>
                <a:spcPts val="215"/>
              </a:spcBef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researchers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400" spc="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signs</a:t>
            </a:r>
            <a:endParaRPr sz="2400">
              <a:latin typeface="Trebuchet MS"/>
              <a:cs typeface="Trebuchet MS"/>
            </a:endParaRPr>
          </a:p>
          <a:p>
            <a:pPr marL="239395">
              <a:lnSpc>
                <a:spcPts val="2760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169" y="3642315"/>
            <a:ext cx="7388859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diagnosis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personalized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plans,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patients.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33480"/>
            <a:ext cx="18288000" cy="4540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4"/>
                </a:lnTo>
                <a:lnTo>
                  <a:pt x="226799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4"/>
                </a:lnTo>
                <a:lnTo>
                  <a:pt x="226796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4"/>
                </a:lnTo>
                <a:lnTo>
                  <a:pt x="226804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5700" spc="-165" dirty="0"/>
              <a:t>Diabetes</a:t>
            </a:r>
            <a:r>
              <a:rPr sz="5700" spc="-335" dirty="0"/>
              <a:t> </a:t>
            </a:r>
            <a:r>
              <a:rPr sz="5700" spc="-160" dirty="0"/>
              <a:t>Management</a:t>
            </a:r>
            <a:endParaRPr sz="5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3978" y="2997974"/>
            <a:ext cx="2561056" cy="302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047" y="4093349"/>
            <a:ext cx="1201115" cy="2379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5155" y="2915685"/>
            <a:ext cx="831659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50"/>
              </a:lnSpc>
            </a:pP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diet,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exercise,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medication.</a:t>
            </a:r>
            <a:endParaRPr sz="2400">
              <a:latin typeface="Trebuchet MS"/>
              <a:cs typeface="Trebuchet MS"/>
            </a:endParaRPr>
          </a:p>
          <a:p>
            <a:pPr marL="1302385" marR="340995" indent="-129032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patients,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outcomes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40"/>
              </a:lnSpc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adjustments.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5917" y="1060556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75672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333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Data</a:t>
            </a:r>
            <a:r>
              <a:rPr spc="-400" dirty="0"/>
              <a:t> </a:t>
            </a:r>
            <a:r>
              <a:rPr spc="-155" dirty="0"/>
              <a:t>Sources</a:t>
            </a:r>
            <a:r>
              <a:rPr spc="-395" dirty="0"/>
              <a:t> </a:t>
            </a:r>
            <a:r>
              <a:rPr spc="-175" dirty="0"/>
              <a:t>for</a:t>
            </a:r>
            <a:r>
              <a:rPr spc="-395" dirty="0"/>
              <a:t> </a:t>
            </a:r>
            <a:r>
              <a:rPr spc="114" dirty="0"/>
              <a:t>ML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7458" y="2997974"/>
            <a:ext cx="2401785" cy="3028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25155" y="2915685"/>
            <a:ext cx="2851785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eﬀectiveness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vast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amounts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1638" y="3359924"/>
            <a:ext cx="608330" cy="238125"/>
          </a:xfrm>
          <a:custGeom>
            <a:avLst/>
            <a:gdLst/>
            <a:ahLst/>
            <a:cxnLst/>
            <a:rect l="l" t="t" r="r" b="b"/>
            <a:pathLst>
              <a:path w="608329" h="238125">
                <a:moveTo>
                  <a:pt x="78816" y="60883"/>
                </a:moveTo>
                <a:lnTo>
                  <a:pt x="37922" y="73152"/>
                </a:lnTo>
                <a:lnTo>
                  <a:pt x="9969" y="105562"/>
                </a:lnTo>
                <a:lnTo>
                  <a:pt x="0" y="149733"/>
                </a:lnTo>
                <a:lnTo>
                  <a:pt x="376" y="158165"/>
                </a:lnTo>
                <a:lnTo>
                  <a:pt x="13296" y="197586"/>
                </a:lnTo>
                <a:lnTo>
                  <a:pt x="41926" y="226718"/>
                </a:lnTo>
                <a:lnTo>
                  <a:pt x="82156" y="237972"/>
                </a:lnTo>
                <a:lnTo>
                  <a:pt x="91545" y="237349"/>
                </a:lnTo>
                <a:lnTo>
                  <a:pt x="127038" y="223266"/>
                </a:lnTo>
                <a:lnTo>
                  <a:pt x="135102" y="216471"/>
                </a:lnTo>
                <a:lnTo>
                  <a:pt x="173075" y="216471"/>
                </a:lnTo>
                <a:lnTo>
                  <a:pt x="173075" y="207048"/>
                </a:lnTo>
                <a:lnTo>
                  <a:pt x="79298" y="207048"/>
                </a:lnTo>
                <a:lnTo>
                  <a:pt x="72466" y="205613"/>
                </a:lnTo>
                <a:lnTo>
                  <a:pt x="40601" y="178790"/>
                </a:lnTo>
                <a:lnTo>
                  <a:pt x="33985" y="142290"/>
                </a:lnTo>
                <a:lnTo>
                  <a:pt x="35166" y="135077"/>
                </a:lnTo>
                <a:lnTo>
                  <a:pt x="57594" y="99568"/>
                </a:lnTo>
                <a:lnTo>
                  <a:pt x="76454" y="91808"/>
                </a:lnTo>
                <a:lnTo>
                  <a:pt x="165798" y="91808"/>
                </a:lnTo>
                <a:lnTo>
                  <a:pt x="165798" y="85445"/>
                </a:lnTo>
                <a:lnTo>
                  <a:pt x="134048" y="85445"/>
                </a:lnTo>
                <a:lnTo>
                  <a:pt x="133616" y="83781"/>
                </a:lnTo>
                <a:lnTo>
                  <a:pt x="128117" y="79413"/>
                </a:lnTo>
                <a:lnTo>
                  <a:pt x="117538" y="72326"/>
                </a:lnTo>
                <a:lnTo>
                  <a:pt x="108737" y="67323"/>
                </a:lnTo>
                <a:lnTo>
                  <a:pt x="99348" y="63747"/>
                </a:lnTo>
                <a:lnTo>
                  <a:pt x="89374" y="61600"/>
                </a:lnTo>
                <a:lnTo>
                  <a:pt x="78816" y="60883"/>
                </a:lnTo>
                <a:close/>
              </a:path>
              <a:path w="608329" h="238125">
                <a:moveTo>
                  <a:pt x="173075" y="216471"/>
                </a:moveTo>
                <a:lnTo>
                  <a:pt x="135102" y="216471"/>
                </a:lnTo>
                <a:lnTo>
                  <a:pt x="135775" y="220840"/>
                </a:lnTo>
                <a:lnTo>
                  <a:pt x="156870" y="235521"/>
                </a:lnTo>
                <a:lnTo>
                  <a:pt x="159600" y="235762"/>
                </a:lnTo>
                <a:lnTo>
                  <a:pt x="164998" y="235267"/>
                </a:lnTo>
                <a:lnTo>
                  <a:pt x="173075" y="234035"/>
                </a:lnTo>
                <a:lnTo>
                  <a:pt x="173075" y="216471"/>
                </a:lnTo>
                <a:close/>
              </a:path>
              <a:path w="608329" h="238125">
                <a:moveTo>
                  <a:pt x="165798" y="91808"/>
                </a:moveTo>
                <a:lnTo>
                  <a:pt x="90335" y="91808"/>
                </a:lnTo>
                <a:lnTo>
                  <a:pt x="96850" y="93395"/>
                </a:lnTo>
                <a:lnTo>
                  <a:pt x="110134" y="99745"/>
                </a:lnTo>
                <a:lnTo>
                  <a:pt x="116103" y="104025"/>
                </a:lnTo>
                <a:lnTo>
                  <a:pt x="126707" y="114833"/>
                </a:lnTo>
                <a:lnTo>
                  <a:pt x="130403" y="120408"/>
                </a:lnTo>
                <a:lnTo>
                  <a:pt x="132486" y="126161"/>
                </a:lnTo>
                <a:lnTo>
                  <a:pt x="132486" y="173596"/>
                </a:lnTo>
                <a:lnTo>
                  <a:pt x="106222" y="202539"/>
                </a:lnTo>
                <a:lnTo>
                  <a:pt x="91249" y="207048"/>
                </a:lnTo>
                <a:lnTo>
                  <a:pt x="173075" y="207048"/>
                </a:lnTo>
                <a:lnTo>
                  <a:pt x="173075" y="206375"/>
                </a:lnTo>
                <a:lnTo>
                  <a:pt x="168427" y="205981"/>
                </a:lnTo>
                <a:lnTo>
                  <a:pt x="166039" y="205727"/>
                </a:lnTo>
                <a:lnTo>
                  <a:pt x="165798" y="91808"/>
                </a:lnTo>
                <a:close/>
              </a:path>
              <a:path w="608329" h="238125">
                <a:moveTo>
                  <a:pt x="165798" y="0"/>
                </a:moveTo>
                <a:lnTo>
                  <a:pt x="132486" y="0"/>
                </a:lnTo>
                <a:lnTo>
                  <a:pt x="134048" y="85445"/>
                </a:lnTo>
                <a:lnTo>
                  <a:pt x="165798" y="85445"/>
                </a:lnTo>
                <a:lnTo>
                  <a:pt x="165798" y="0"/>
                </a:lnTo>
                <a:close/>
              </a:path>
              <a:path w="608329" h="238125">
                <a:moveTo>
                  <a:pt x="268579" y="128168"/>
                </a:moveTo>
                <a:lnTo>
                  <a:pt x="260553" y="128168"/>
                </a:lnTo>
                <a:lnTo>
                  <a:pt x="250351" y="128571"/>
                </a:lnTo>
                <a:lnTo>
                  <a:pt x="208400" y="142570"/>
                </a:lnTo>
                <a:lnTo>
                  <a:pt x="187858" y="174669"/>
                </a:lnTo>
                <a:lnTo>
                  <a:pt x="187350" y="184518"/>
                </a:lnTo>
                <a:lnTo>
                  <a:pt x="187732" y="190380"/>
                </a:lnTo>
                <a:lnTo>
                  <a:pt x="210036" y="226679"/>
                </a:lnTo>
                <a:lnTo>
                  <a:pt x="247167" y="237972"/>
                </a:lnTo>
                <a:lnTo>
                  <a:pt x="256647" y="237470"/>
                </a:lnTo>
                <a:lnTo>
                  <a:pt x="294297" y="225640"/>
                </a:lnTo>
                <a:lnTo>
                  <a:pt x="303949" y="217665"/>
                </a:lnTo>
                <a:lnTo>
                  <a:pt x="341515" y="217665"/>
                </a:lnTo>
                <a:lnTo>
                  <a:pt x="341515" y="209499"/>
                </a:lnTo>
                <a:lnTo>
                  <a:pt x="245237" y="209499"/>
                </a:lnTo>
                <a:lnTo>
                  <a:pt x="239369" y="208102"/>
                </a:lnTo>
                <a:lnTo>
                  <a:pt x="219659" y="173520"/>
                </a:lnTo>
                <a:lnTo>
                  <a:pt x="223481" y="167119"/>
                </a:lnTo>
                <a:lnTo>
                  <a:pt x="263004" y="154863"/>
                </a:lnTo>
                <a:lnTo>
                  <a:pt x="333857" y="154863"/>
                </a:lnTo>
                <a:lnTo>
                  <a:pt x="333857" y="132702"/>
                </a:lnTo>
                <a:lnTo>
                  <a:pt x="300545" y="132702"/>
                </a:lnTo>
                <a:lnTo>
                  <a:pt x="299364" y="132207"/>
                </a:lnTo>
                <a:lnTo>
                  <a:pt x="294398" y="131343"/>
                </a:lnTo>
                <a:lnTo>
                  <a:pt x="276961" y="128803"/>
                </a:lnTo>
                <a:lnTo>
                  <a:pt x="268579" y="128168"/>
                </a:lnTo>
                <a:close/>
              </a:path>
              <a:path w="608329" h="238125">
                <a:moveTo>
                  <a:pt x="341515" y="217665"/>
                </a:moveTo>
                <a:lnTo>
                  <a:pt x="303949" y="217665"/>
                </a:lnTo>
                <a:lnTo>
                  <a:pt x="304698" y="221551"/>
                </a:lnTo>
                <a:lnTo>
                  <a:pt x="324866" y="235521"/>
                </a:lnTo>
                <a:lnTo>
                  <a:pt x="325996" y="235762"/>
                </a:lnTo>
                <a:lnTo>
                  <a:pt x="327558" y="235762"/>
                </a:lnTo>
                <a:lnTo>
                  <a:pt x="329539" y="235521"/>
                </a:lnTo>
                <a:lnTo>
                  <a:pt x="341515" y="234403"/>
                </a:lnTo>
                <a:lnTo>
                  <a:pt x="341515" y="217665"/>
                </a:lnTo>
                <a:close/>
              </a:path>
              <a:path w="608329" h="238125">
                <a:moveTo>
                  <a:pt x="333857" y="154863"/>
                </a:moveTo>
                <a:lnTo>
                  <a:pt x="270141" y="154863"/>
                </a:lnTo>
                <a:lnTo>
                  <a:pt x="277228" y="155524"/>
                </a:lnTo>
                <a:lnTo>
                  <a:pt x="291312" y="158203"/>
                </a:lnTo>
                <a:lnTo>
                  <a:pt x="296735" y="159613"/>
                </a:lnTo>
                <a:lnTo>
                  <a:pt x="300545" y="161099"/>
                </a:lnTo>
                <a:lnTo>
                  <a:pt x="300545" y="181000"/>
                </a:lnTo>
                <a:lnTo>
                  <a:pt x="300075" y="182537"/>
                </a:lnTo>
                <a:lnTo>
                  <a:pt x="299135" y="184518"/>
                </a:lnTo>
                <a:lnTo>
                  <a:pt x="298246" y="186499"/>
                </a:lnTo>
                <a:lnTo>
                  <a:pt x="265128" y="208200"/>
                </a:lnTo>
                <a:lnTo>
                  <a:pt x="252082" y="209499"/>
                </a:lnTo>
                <a:lnTo>
                  <a:pt x="341515" y="209499"/>
                </a:lnTo>
                <a:lnTo>
                  <a:pt x="341515" y="206298"/>
                </a:lnTo>
                <a:lnTo>
                  <a:pt x="336651" y="205955"/>
                </a:lnTo>
                <a:lnTo>
                  <a:pt x="334149" y="205727"/>
                </a:lnTo>
                <a:lnTo>
                  <a:pt x="334010" y="205638"/>
                </a:lnTo>
                <a:lnTo>
                  <a:pt x="333896" y="205333"/>
                </a:lnTo>
                <a:lnTo>
                  <a:pt x="333857" y="154863"/>
                </a:lnTo>
                <a:close/>
              </a:path>
              <a:path w="608329" h="238125">
                <a:moveTo>
                  <a:pt x="323882" y="90919"/>
                </a:moveTo>
                <a:lnTo>
                  <a:pt x="262115" y="90919"/>
                </a:lnTo>
                <a:lnTo>
                  <a:pt x="270776" y="91545"/>
                </a:lnTo>
                <a:lnTo>
                  <a:pt x="278395" y="93425"/>
                </a:lnTo>
                <a:lnTo>
                  <a:pt x="300528" y="128168"/>
                </a:lnTo>
                <a:lnTo>
                  <a:pt x="300545" y="132702"/>
                </a:lnTo>
                <a:lnTo>
                  <a:pt x="333857" y="132702"/>
                </a:lnTo>
                <a:lnTo>
                  <a:pt x="333745" y="128803"/>
                </a:lnTo>
                <a:lnTo>
                  <a:pt x="332676" y="115004"/>
                </a:lnTo>
                <a:lnTo>
                  <a:pt x="329134" y="101458"/>
                </a:lnTo>
                <a:lnTo>
                  <a:pt x="323882" y="90919"/>
                </a:lnTo>
                <a:close/>
              </a:path>
              <a:path w="608329" h="238125">
                <a:moveTo>
                  <a:pt x="264198" y="60883"/>
                </a:moveTo>
                <a:lnTo>
                  <a:pt x="223548" y="69905"/>
                </a:lnTo>
                <a:lnTo>
                  <a:pt x="195059" y="86525"/>
                </a:lnTo>
                <a:lnTo>
                  <a:pt x="209029" y="112255"/>
                </a:lnTo>
                <a:lnTo>
                  <a:pt x="217878" y="106482"/>
                </a:lnTo>
                <a:lnTo>
                  <a:pt x="225832" y="101734"/>
                </a:lnTo>
                <a:lnTo>
                  <a:pt x="232894" y="98008"/>
                </a:lnTo>
                <a:lnTo>
                  <a:pt x="239064" y="95300"/>
                </a:lnTo>
                <a:lnTo>
                  <a:pt x="246697" y="92379"/>
                </a:lnTo>
                <a:lnTo>
                  <a:pt x="254381" y="90919"/>
                </a:lnTo>
                <a:lnTo>
                  <a:pt x="323882" y="90919"/>
                </a:lnTo>
                <a:lnTo>
                  <a:pt x="323233" y="89615"/>
                </a:lnTo>
                <a:lnTo>
                  <a:pt x="314972" y="79476"/>
                </a:lnTo>
                <a:lnTo>
                  <a:pt x="304719" y="71342"/>
                </a:lnTo>
                <a:lnTo>
                  <a:pt x="292838" y="65532"/>
                </a:lnTo>
                <a:lnTo>
                  <a:pt x="279330" y="62045"/>
                </a:lnTo>
                <a:lnTo>
                  <a:pt x="264198" y="60883"/>
                </a:lnTo>
                <a:close/>
              </a:path>
              <a:path w="608329" h="238125">
                <a:moveTo>
                  <a:pt x="535330" y="128168"/>
                </a:moveTo>
                <a:lnTo>
                  <a:pt x="527291" y="128168"/>
                </a:lnTo>
                <a:lnTo>
                  <a:pt x="517095" y="128571"/>
                </a:lnTo>
                <a:lnTo>
                  <a:pt x="475148" y="142570"/>
                </a:lnTo>
                <a:lnTo>
                  <a:pt x="454607" y="174669"/>
                </a:lnTo>
                <a:lnTo>
                  <a:pt x="454101" y="184518"/>
                </a:lnTo>
                <a:lnTo>
                  <a:pt x="454482" y="190380"/>
                </a:lnTo>
                <a:lnTo>
                  <a:pt x="476780" y="226679"/>
                </a:lnTo>
                <a:lnTo>
                  <a:pt x="513918" y="237972"/>
                </a:lnTo>
                <a:lnTo>
                  <a:pt x="523391" y="237470"/>
                </a:lnTo>
                <a:lnTo>
                  <a:pt x="561047" y="225640"/>
                </a:lnTo>
                <a:lnTo>
                  <a:pt x="570687" y="217665"/>
                </a:lnTo>
                <a:lnTo>
                  <a:pt x="608253" y="217665"/>
                </a:lnTo>
                <a:lnTo>
                  <a:pt x="608253" y="209499"/>
                </a:lnTo>
                <a:lnTo>
                  <a:pt x="511987" y="209499"/>
                </a:lnTo>
                <a:lnTo>
                  <a:pt x="506107" y="208102"/>
                </a:lnTo>
                <a:lnTo>
                  <a:pt x="486410" y="173520"/>
                </a:lnTo>
                <a:lnTo>
                  <a:pt x="490220" y="167119"/>
                </a:lnTo>
                <a:lnTo>
                  <a:pt x="529755" y="154863"/>
                </a:lnTo>
                <a:lnTo>
                  <a:pt x="600608" y="154863"/>
                </a:lnTo>
                <a:lnTo>
                  <a:pt x="600608" y="132702"/>
                </a:lnTo>
                <a:lnTo>
                  <a:pt x="567296" y="132702"/>
                </a:lnTo>
                <a:lnTo>
                  <a:pt x="566102" y="132207"/>
                </a:lnTo>
                <a:lnTo>
                  <a:pt x="561149" y="131343"/>
                </a:lnTo>
                <a:lnTo>
                  <a:pt x="543699" y="128803"/>
                </a:lnTo>
                <a:lnTo>
                  <a:pt x="535330" y="128168"/>
                </a:lnTo>
                <a:close/>
              </a:path>
              <a:path w="608329" h="238125">
                <a:moveTo>
                  <a:pt x="404850" y="92697"/>
                </a:moveTo>
                <a:lnTo>
                  <a:pt x="371462" y="92697"/>
                </a:lnTo>
                <a:lnTo>
                  <a:pt x="371527" y="208200"/>
                </a:lnTo>
                <a:lnTo>
                  <a:pt x="404520" y="236778"/>
                </a:lnTo>
                <a:lnTo>
                  <a:pt x="417563" y="236778"/>
                </a:lnTo>
                <a:lnTo>
                  <a:pt x="423329" y="236118"/>
                </a:lnTo>
                <a:lnTo>
                  <a:pt x="433933" y="233387"/>
                </a:lnTo>
                <a:lnTo>
                  <a:pt x="438353" y="231876"/>
                </a:lnTo>
                <a:lnTo>
                  <a:pt x="441871" y="230238"/>
                </a:lnTo>
                <a:lnTo>
                  <a:pt x="445439" y="228612"/>
                </a:lnTo>
                <a:lnTo>
                  <a:pt x="449846" y="226822"/>
                </a:lnTo>
                <a:lnTo>
                  <a:pt x="455104" y="224891"/>
                </a:lnTo>
                <a:lnTo>
                  <a:pt x="448585" y="204965"/>
                </a:lnTo>
                <a:lnTo>
                  <a:pt x="414286" y="204965"/>
                </a:lnTo>
                <a:lnTo>
                  <a:pt x="411340" y="204050"/>
                </a:lnTo>
                <a:lnTo>
                  <a:pt x="406438" y="200380"/>
                </a:lnTo>
                <a:lnTo>
                  <a:pt x="405178" y="197802"/>
                </a:lnTo>
                <a:lnTo>
                  <a:pt x="405083" y="197489"/>
                </a:lnTo>
                <a:lnTo>
                  <a:pt x="404909" y="194856"/>
                </a:lnTo>
                <a:lnTo>
                  <a:pt x="404850" y="92697"/>
                </a:lnTo>
                <a:close/>
              </a:path>
              <a:path w="608329" h="238125">
                <a:moveTo>
                  <a:pt x="608253" y="217665"/>
                </a:moveTo>
                <a:lnTo>
                  <a:pt x="570687" y="217665"/>
                </a:lnTo>
                <a:lnTo>
                  <a:pt x="571449" y="221551"/>
                </a:lnTo>
                <a:lnTo>
                  <a:pt x="591604" y="235521"/>
                </a:lnTo>
                <a:lnTo>
                  <a:pt x="592747" y="235762"/>
                </a:lnTo>
                <a:lnTo>
                  <a:pt x="594309" y="235762"/>
                </a:lnTo>
                <a:lnTo>
                  <a:pt x="596290" y="235521"/>
                </a:lnTo>
                <a:lnTo>
                  <a:pt x="598271" y="235318"/>
                </a:lnTo>
                <a:lnTo>
                  <a:pt x="608253" y="234403"/>
                </a:lnTo>
                <a:lnTo>
                  <a:pt x="608253" y="217665"/>
                </a:lnTo>
                <a:close/>
              </a:path>
              <a:path w="608329" h="238125">
                <a:moveTo>
                  <a:pt x="600608" y="154863"/>
                </a:moveTo>
                <a:lnTo>
                  <a:pt x="536892" y="154863"/>
                </a:lnTo>
                <a:lnTo>
                  <a:pt x="543979" y="155524"/>
                </a:lnTo>
                <a:lnTo>
                  <a:pt x="558050" y="158203"/>
                </a:lnTo>
                <a:lnTo>
                  <a:pt x="563486" y="159613"/>
                </a:lnTo>
                <a:lnTo>
                  <a:pt x="567296" y="161099"/>
                </a:lnTo>
                <a:lnTo>
                  <a:pt x="567296" y="181000"/>
                </a:lnTo>
                <a:lnTo>
                  <a:pt x="566826" y="182537"/>
                </a:lnTo>
                <a:lnTo>
                  <a:pt x="565886" y="184518"/>
                </a:lnTo>
                <a:lnTo>
                  <a:pt x="564984" y="186499"/>
                </a:lnTo>
                <a:lnTo>
                  <a:pt x="531868" y="208200"/>
                </a:lnTo>
                <a:lnTo>
                  <a:pt x="518820" y="209499"/>
                </a:lnTo>
                <a:lnTo>
                  <a:pt x="608253" y="209499"/>
                </a:lnTo>
                <a:lnTo>
                  <a:pt x="608253" y="206298"/>
                </a:lnTo>
                <a:lnTo>
                  <a:pt x="603402" y="205955"/>
                </a:lnTo>
                <a:lnTo>
                  <a:pt x="600900" y="205727"/>
                </a:lnTo>
                <a:lnTo>
                  <a:pt x="600748" y="205638"/>
                </a:lnTo>
                <a:lnTo>
                  <a:pt x="600647" y="205333"/>
                </a:lnTo>
                <a:lnTo>
                  <a:pt x="600608" y="154863"/>
                </a:lnTo>
                <a:close/>
              </a:path>
              <a:path w="608329" h="238125">
                <a:moveTo>
                  <a:pt x="444766" y="193294"/>
                </a:moveTo>
                <a:lnTo>
                  <a:pt x="439508" y="197802"/>
                </a:lnTo>
                <a:lnTo>
                  <a:pt x="434898" y="200875"/>
                </a:lnTo>
                <a:lnTo>
                  <a:pt x="426974" y="204139"/>
                </a:lnTo>
                <a:lnTo>
                  <a:pt x="422567" y="204965"/>
                </a:lnTo>
                <a:lnTo>
                  <a:pt x="448585" y="204965"/>
                </a:lnTo>
                <a:lnTo>
                  <a:pt x="444766" y="193294"/>
                </a:lnTo>
                <a:close/>
              </a:path>
              <a:path w="608329" h="238125">
                <a:moveTo>
                  <a:pt x="590633" y="90919"/>
                </a:moveTo>
                <a:lnTo>
                  <a:pt x="528853" y="90919"/>
                </a:lnTo>
                <a:lnTo>
                  <a:pt x="537516" y="91545"/>
                </a:lnTo>
                <a:lnTo>
                  <a:pt x="545139" y="93425"/>
                </a:lnTo>
                <a:lnTo>
                  <a:pt x="567279" y="128168"/>
                </a:lnTo>
                <a:lnTo>
                  <a:pt x="567296" y="132702"/>
                </a:lnTo>
                <a:lnTo>
                  <a:pt x="600608" y="132702"/>
                </a:lnTo>
                <a:lnTo>
                  <a:pt x="600496" y="128803"/>
                </a:lnTo>
                <a:lnTo>
                  <a:pt x="599427" y="115004"/>
                </a:lnTo>
                <a:lnTo>
                  <a:pt x="595885" y="101458"/>
                </a:lnTo>
                <a:lnTo>
                  <a:pt x="590633" y="90919"/>
                </a:lnTo>
                <a:close/>
              </a:path>
              <a:path w="608329" h="238125">
                <a:moveTo>
                  <a:pt x="530936" y="60883"/>
                </a:moveTo>
                <a:lnTo>
                  <a:pt x="490293" y="69905"/>
                </a:lnTo>
                <a:lnTo>
                  <a:pt x="461797" y="86525"/>
                </a:lnTo>
                <a:lnTo>
                  <a:pt x="475780" y="112255"/>
                </a:lnTo>
                <a:lnTo>
                  <a:pt x="484629" y="106482"/>
                </a:lnTo>
                <a:lnTo>
                  <a:pt x="492583" y="101734"/>
                </a:lnTo>
                <a:lnTo>
                  <a:pt x="499645" y="98008"/>
                </a:lnTo>
                <a:lnTo>
                  <a:pt x="505815" y="95300"/>
                </a:lnTo>
                <a:lnTo>
                  <a:pt x="513448" y="92379"/>
                </a:lnTo>
                <a:lnTo>
                  <a:pt x="521131" y="90919"/>
                </a:lnTo>
                <a:lnTo>
                  <a:pt x="590633" y="90919"/>
                </a:lnTo>
                <a:lnTo>
                  <a:pt x="589983" y="89615"/>
                </a:lnTo>
                <a:lnTo>
                  <a:pt x="581723" y="79476"/>
                </a:lnTo>
                <a:lnTo>
                  <a:pt x="571469" y="71342"/>
                </a:lnTo>
                <a:lnTo>
                  <a:pt x="559587" y="65532"/>
                </a:lnTo>
                <a:lnTo>
                  <a:pt x="546076" y="62045"/>
                </a:lnTo>
                <a:lnTo>
                  <a:pt x="530936" y="60883"/>
                </a:lnTo>
                <a:close/>
              </a:path>
              <a:path w="608329" h="238125">
                <a:moveTo>
                  <a:pt x="441350" y="63639"/>
                </a:moveTo>
                <a:lnTo>
                  <a:pt x="349529" y="63639"/>
                </a:lnTo>
                <a:lnTo>
                  <a:pt x="349529" y="92697"/>
                </a:lnTo>
                <a:lnTo>
                  <a:pt x="441350" y="92697"/>
                </a:lnTo>
                <a:lnTo>
                  <a:pt x="441350" y="63639"/>
                </a:lnTo>
                <a:close/>
              </a:path>
              <a:path w="608329" h="238125">
                <a:moveTo>
                  <a:pt x="404850" y="10033"/>
                </a:moveTo>
                <a:lnTo>
                  <a:pt x="371462" y="10033"/>
                </a:lnTo>
                <a:lnTo>
                  <a:pt x="371462" y="63639"/>
                </a:lnTo>
                <a:lnTo>
                  <a:pt x="404850" y="63639"/>
                </a:lnTo>
                <a:lnTo>
                  <a:pt x="404850" y="100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8855" y="2915685"/>
            <a:ext cx="5591175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7930">
              <a:lnSpc>
                <a:spcPts val="2865"/>
              </a:lnSpc>
              <a:spcBef>
                <a:spcPts val="9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relies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5155" y="3639585"/>
            <a:ext cx="843343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records,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wearable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devices,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surveys.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have,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generate!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5917" y="1060561"/>
            <a:ext cx="5610224" cy="816292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30" dirty="0"/>
              <a:t>Benefits</a:t>
            </a:r>
            <a:r>
              <a:rPr sz="4800" spc="-310" dirty="0"/>
              <a:t> </a:t>
            </a:r>
            <a:r>
              <a:rPr sz="4800" dirty="0"/>
              <a:t>of</a:t>
            </a:r>
            <a:r>
              <a:rPr sz="4800" spc="-310" dirty="0"/>
              <a:t> </a:t>
            </a:r>
            <a:r>
              <a:rPr sz="4800" spc="-204" dirty="0"/>
              <a:t>Early</a:t>
            </a:r>
            <a:r>
              <a:rPr sz="4800" spc="-305" dirty="0"/>
              <a:t> </a:t>
            </a:r>
            <a:r>
              <a:rPr sz="4800" spc="-90" dirty="0"/>
              <a:t>Detection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978" y="2627045"/>
            <a:ext cx="2326640" cy="293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0169" y="2546941"/>
            <a:ext cx="7564120" cy="1789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diseases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0499"/>
              </a:lnSpc>
            </a:pP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significantly</a:t>
            </a:r>
            <a:r>
              <a:rPr sz="23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improve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rebuchet MS"/>
                <a:cs typeface="Trebuchet MS"/>
              </a:rPr>
              <a:t>symptoms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appear,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preventive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measures,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1259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-240" dirty="0"/>
              <a:t>Future</a:t>
            </a:r>
            <a:r>
              <a:rPr sz="5750" spc="-395" dirty="0"/>
              <a:t> </a:t>
            </a:r>
            <a:r>
              <a:rPr sz="5750" dirty="0"/>
              <a:t>of</a:t>
            </a:r>
            <a:r>
              <a:rPr sz="5750" spc="-395" dirty="0"/>
              <a:t> </a:t>
            </a:r>
            <a:r>
              <a:rPr sz="5750" spc="-114" dirty="0"/>
              <a:t>Healthcare</a:t>
            </a:r>
            <a:endParaRPr sz="5750"/>
          </a:p>
        </p:txBody>
      </p:sp>
      <p:sp>
        <p:nvSpPr>
          <p:cNvPr id="7" name="object 7"/>
          <p:cNvSpPr/>
          <p:nvPr/>
        </p:nvSpPr>
        <p:spPr>
          <a:xfrm>
            <a:off x="14494002" y="4293311"/>
            <a:ext cx="1193800" cy="238125"/>
          </a:xfrm>
          <a:custGeom>
            <a:avLst/>
            <a:gdLst/>
            <a:ahLst/>
            <a:cxnLst/>
            <a:rect l="l" t="t" r="r" b="b"/>
            <a:pathLst>
              <a:path w="1193800" h="238125">
                <a:moveTo>
                  <a:pt x="31496" y="63627"/>
                </a:moveTo>
                <a:lnTo>
                  <a:pt x="0" y="63627"/>
                </a:lnTo>
                <a:lnTo>
                  <a:pt x="0" y="234924"/>
                </a:lnTo>
                <a:lnTo>
                  <a:pt x="33401" y="234924"/>
                </a:lnTo>
                <a:lnTo>
                  <a:pt x="33401" y="132321"/>
                </a:lnTo>
                <a:lnTo>
                  <a:pt x="36375" y="123860"/>
                </a:lnTo>
                <a:lnTo>
                  <a:pt x="64484" y="95170"/>
                </a:lnTo>
                <a:lnTo>
                  <a:pt x="79121" y="92405"/>
                </a:lnTo>
                <a:lnTo>
                  <a:pt x="241726" y="92405"/>
                </a:lnTo>
                <a:lnTo>
                  <a:pt x="240133" y="88760"/>
                </a:lnTo>
                <a:lnTo>
                  <a:pt x="136144" y="88760"/>
                </a:lnTo>
                <a:lnTo>
                  <a:pt x="135890" y="87325"/>
                </a:lnTo>
                <a:lnTo>
                  <a:pt x="133397" y="84670"/>
                </a:lnTo>
                <a:lnTo>
                  <a:pt x="30480" y="84670"/>
                </a:lnTo>
                <a:lnTo>
                  <a:pt x="31496" y="63627"/>
                </a:lnTo>
                <a:close/>
              </a:path>
              <a:path w="1193800" h="238125">
                <a:moveTo>
                  <a:pt x="186563" y="92405"/>
                </a:moveTo>
                <a:lnTo>
                  <a:pt x="88646" y="92405"/>
                </a:lnTo>
                <a:lnTo>
                  <a:pt x="95758" y="95973"/>
                </a:lnTo>
                <a:lnTo>
                  <a:pt x="100457" y="103111"/>
                </a:lnTo>
                <a:lnTo>
                  <a:pt x="103530" y="109430"/>
                </a:lnTo>
                <a:lnTo>
                  <a:pt x="105711" y="117682"/>
                </a:lnTo>
                <a:lnTo>
                  <a:pt x="107005" y="127816"/>
                </a:lnTo>
                <a:lnTo>
                  <a:pt x="107442" y="139979"/>
                </a:lnTo>
                <a:lnTo>
                  <a:pt x="107442" y="234924"/>
                </a:lnTo>
                <a:lnTo>
                  <a:pt x="140843" y="234924"/>
                </a:lnTo>
                <a:lnTo>
                  <a:pt x="140950" y="132321"/>
                </a:lnTo>
                <a:lnTo>
                  <a:pt x="164917" y="98802"/>
                </a:lnTo>
                <a:lnTo>
                  <a:pt x="179014" y="93115"/>
                </a:lnTo>
                <a:lnTo>
                  <a:pt x="186563" y="92405"/>
                </a:lnTo>
                <a:close/>
              </a:path>
              <a:path w="1193800" h="238125">
                <a:moveTo>
                  <a:pt x="241726" y="92405"/>
                </a:moveTo>
                <a:lnTo>
                  <a:pt x="195834" y="92405"/>
                </a:lnTo>
                <a:lnTo>
                  <a:pt x="202946" y="96050"/>
                </a:lnTo>
                <a:lnTo>
                  <a:pt x="207899" y="103327"/>
                </a:lnTo>
                <a:lnTo>
                  <a:pt x="211139" y="109689"/>
                </a:lnTo>
                <a:lnTo>
                  <a:pt x="213439" y="117919"/>
                </a:lnTo>
                <a:lnTo>
                  <a:pt x="214810" y="128016"/>
                </a:lnTo>
                <a:lnTo>
                  <a:pt x="215265" y="139979"/>
                </a:lnTo>
                <a:lnTo>
                  <a:pt x="215265" y="234924"/>
                </a:lnTo>
                <a:lnTo>
                  <a:pt x="248666" y="234924"/>
                </a:lnTo>
                <a:lnTo>
                  <a:pt x="248585" y="132321"/>
                </a:lnTo>
                <a:lnTo>
                  <a:pt x="242157" y="93389"/>
                </a:lnTo>
                <a:lnTo>
                  <a:pt x="241726" y="92405"/>
                </a:lnTo>
                <a:close/>
              </a:path>
              <a:path w="1193800" h="238125">
                <a:moveTo>
                  <a:pt x="193802" y="60883"/>
                </a:moveTo>
                <a:lnTo>
                  <a:pt x="155575" y="72263"/>
                </a:lnTo>
                <a:lnTo>
                  <a:pt x="136144" y="88760"/>
                </a:lnTo>
                <a:lnTo>
                  <a:pt x="240133" y="88760"/>
                </a:lnTo>
                <a:lnTo>
                  <a:pt x="207787" y="62295"/>
                </a:lnTo>
                <a:lnTo>
                  <a:pt x="193802" y="60883"/>
                </a:lnTo>
                <a:close/>
              </a:path>
              <a:path w="1193800" h="238125">
                <a:moveTo>
                  <a:pt x="85725" y="60883"/>
                </a:moveTo>
                <a:lnTo>
                  <a:pt x="47498" y="71882"/>
                </a:lnTo>
                <a:lnTo>
                  <a:pt x="30480" y="84670"/>
                </a:lnTo>
                <a:lnTo>
                  <a:pt x="133397" y="84670"/>
                </a:lnTo>
                <a:lnTo>
                  <a:pt x="96345" y="61686"/>
                </a:lnTo>
                <a:lnTo>
                  <a:pt x="85725" y="60883"/>
                </a:lnTo>
                <a:close/>
              </a:path>
              <a:path w="1193800" h="238125">
                <a:moveTo>
                  <a:pt x="348361" y="128155"/>
                </a:moveTo>
                <a:lnTo>
                  <a:pt x="340360" y="128155"/>
                </a:lnTo>
                <a:lnTo>
                  <a:pt x="330166" y="128560"/>
                </a:lnTo>
                <a:lnTo>
                  <a:pt x="288147" y="142565"/>
                </a:lnTo>
                <a:lnTo>
                  <a:pt x="267221" y="181000"/>
                </a:lnTo>
                <a:lnTo>
                  <a:pt x="267181" y="184518"/>
                </a:lnTo>
                <a:lnTo>
                  <a:pt x="267557" y="190380"/>
                </a:lnTo>
                <a:lnTo>
                  <a:pt x="289792" y="226679"/>
                </a:lnTo>
                <a:lnTo>
                  <a:pt x="326898" y="237972"/>
                </a:lnTo>
                <a:lnTo>
                  <a:pt x="336377" y="237470"/>
                </a:lnTo>
                <a:lnTo>
                  <a:pt x="374015" y="225640"/>
                </a:lnTo>
                <a:lnTo>
                  <a:pt x="383667" y="217665"/>
                </a:lnTo>
                <a:lnTo>
                  <a:pt x="421259" y="217665"/>
                </a:lnTo>
                <a:lnTo>
                  <a:pt x="421259" y="209499"/>
                </a:lnTo>
                <a:lnTo>
                  <a:pt x="324993" y="209499"/>
                </a:lnTo>
                <a:lnTo>
                  <a:pt x="319151" y="208102"/>
                </a:lnTo>
                <a:lnTo>
                  <a:pt x="299466" y="173520"/>
                </a:lnTo>
                <a:lnTo>
                  <a:pt x="303276" y="167119"/>
                </a:lnTo>
                <a:lnTo>
                  <a:pt x="342773" y="154851"/>
                </a:lnTo>
                <a:lnTo>
                  <a:pt x="413639" y="154851"/>
                </a:lnTo>
                <a:lnTo>
                  <a:pt x="413639" y="132702"/>
                </a:lnTo>
                <a:lnTo>
                  <a:pt x="380365" y="132702"/>
                </a:lnTo>
                <a:lnTo>
                  <a:pt x="379095" y="132194"/>
                </a:lnTo>
                <a:lnTo>
                  <a:pt x="374142" y="131330"/>
                </a:lnTo>
                <a:lnTo>
                  <a:pt x="356743" y="128803"/>
                </a:lnTo>
                <a:lnTo>
                  <a:pt x="348361" y="128155"/>
                </a:lnTo>
                <a:close/>
              </a:path>
              <a:path w="1193800" h="238125">
                <a:moveTo>
                  <a:pt x="421259" y="217665"/>
                </a:moveTo>
                <a:lnTo>
                  <a:pt x="383667" y="217665"/>
                </a:lnTo>
                <a:lnTo>
                  <a:pt x="384429" y="221551"/>
                </a:lnTo>
                <a:lnTo>
                  <a:pt x="404622" y="235521"/>
                </a:lnTo>
                <a:lnTo>
                  <a:pt x="405765" y="235762"/>
                </a:lnTo>
                <a:lnTo>
                  <a:pt x="407289" y="235762"/>
                </a:lnTo>
                <a:lnTo>
                  <a:pt x="409321" y="235521"/>
                </a:lnTo>
                <a:lnTo>
                  <a:pt x="421259" y="234403"/>
                </a:lnTo>
                <a:lnTo>
                  <a:pt x="421259" y="217665"/>
                </a:lnTo>
                <a:close/>
              </a:path>
              <a:path w="1193800" h="238125">
                <a:moveTo>
                  <a:pt x="413639" y="154851"/>
                </a:moveTo>
                <a:lnTo>
                  <a:pt x="349885" y="154851"/>
                </a:lnTo>
                <a:lnTo>
                  <a:pt x="356997" y="155524"/>
                </a:lnTo>
                <a:lnTo>
                  <a:pt x="371094" y="158203"/>
                </a:lnTo>
                <a:lnTo>
                  <a:pt x="376555" y="159613"/>
                </a:lnTo>
                <a:lnTo>
                  <a:pt x="380365" y="161099"/>
                </a:lnTo>
                <a:lnTo>
                  <a:pt x="380365" y="181000"/>
                </a:lnTo>
                <a:lnTo>
                  <a:pt x="351067" y="206568"/>
                </a:lnTo>
                <a:lnTo>
                  <a:pt x="331851" y="209499"/>
                </a:lnTo>
                <a:lnTo>
                  <a:pt x="421259" y="209499"/>
                </a:lnTo>
                <a:lnTo>
                  <a:pt x="421259" y="206298"/>
                </a:lnTo>
                <a:lnTo>
                  <a:pt x="416433" y="205955"/>
                </a:lnTo>
                <a:lnTo>
                  <a:pt x="413893" y="205727"/>
                </a:lnTo>
                <a:lnTo>
                  <a:pt x="413766" y="205625"/>
                </a:lnTo>
                <a:lnTo>
                  <a:pt x="413639" y="205486"/>
                </a:lnTo>
                <a:lnTo>
                  <a:pt x="413639" y="154851"/>
                </a:lnTo>
                <a:close/>
              </a:path>
              <a:path w="1193800" h="238125">
                <a:moveTo>
                  <a:pt x="403630" y="90919"/>
                </a:moveTo>
                <a:lnTo>
                  <a:pt x="341884" y="90919"/>
                </a:lnTo>
                <a:lnTo>
                  <a:pt x="350525" y="91545"/>
                </a:lnTo>
                <a:lnTo>
                  <a:pt x="358155" y="93425"/>
                </a:lnTo>
                <a:lnTo>
                  <a:pt x="380347" y="128155"/>
                </a:lnTo>
                <a:lnTo>
                  <a:pt x="380365" y="132702"/>
                </a:lnTo>
                <a:lnTo>
                  <a:pt x="413639" y="132702"/>
                </a:lnTo>
                <a:lnTo>
                  <a:pt x="413526" y="128803"/>
                </a:lnTo>
                <a:lnTo>
                  <a:pt x="412450" y="115004"/>
                </a:lnTo>
                <a:lnTo>
                  <a:pt x="408892" y="101457"/>
                </a:lnTo>
                <a:lnTo>
                  <a:pt x="403630" y="90919"/>
                </a:lnTo>
                <a:close/>
              </a:path>
              <a:path w="1193800" h="238125">
                <a:moveTo>
                  <a:pt x="343916" y="60883"/>
                </a:moveTo>
                <a:lnTo>
                  <a:pt x="303313" y="69899"/>
                </a:lnTo>
                <a:lnTo>
                  <a:pt x="274828" y="86525"/>
                </a:lnTo>
                <a:lnTo>
                  <a:pt x="288798" y="112255"/>
                </a:lnTo>
                <a:lnTo>
                  <a:pt x="297662" y="106480"/>
                </a:lnTo>
                <a:lnTo>
                  <a:pt x="305609" y="101730"/>
                </a:lnTo>
                <a:lnTo>
                  <a:pt x="312675" y="98003"/>
                </a:lnTo>
                <a:lnTo>
                  <a:pt x="318897" y="95300"/>
                </a:lnTo>
                <a:lnTo>
                  <a:pt x="326517" y="92379"/>
                </a:lnTo>
                <a:lnTo>
                  <a:pt x="334137" y="90919"/>
                </a:lnTo>
                <a:lnTo>
                  <a:pt x="403630" y="90919"/>
                </a:lnTo>
                <a:lnTo>
                  <a:pt x="402976" y="89610"/>
                </a:lnTo>
                <a:lnTo>
                  <a:pt x="394716" y="79463"/>
                </a:lnTo>
                <a:lnTo>
                  <a:pt x="384474" y="71336"/>
                </a:lnTo>
                <a:lnTo>
                  <a:pt x="372602" y="65530"/>
                </a:lnTo>
                <a:lnTo>
                  <a:pt x="359086" y="62045"/>
                </a:lnTo>
                <a:lnTo>
                  <a:pt x="343916" y="60883"/>
                </a:lnTo>
                <a:close/>
              </a:path>
              <a:path w="1193800" h="238125">
                <a:moveTo>
                  <a:pt x="520573" y="60883"/>
                </a:moveTo>
                <a:lnTo>
                  <a:pt x="475869" y="72783"/>
                </a:lnTo>
                <a:lnTo>
                  <a:pt x="445643" y="104673"/>
                </a:lnTo>
                <a:lnTo>
                  <a:pt x="434848" y="148831"/>
                </a:lnTo>
                <a:lnTo>
                  <a:pt x="435232" y="157670"/>
                </a:lnTo>
                <a:lnTo>
                  <a:pt x="448881" y="197969"/>
                </a:lnTo>
                <a:lnTo>
                  <a:pt x="478966" y="227010"/>
                </a:lnTo>
                <a:lnTo>
                  <a:pt x="520954" y="237972"/>
                </a:lnTo>
                <a:lnTo>
                  <a:pt x="529024" y="237632"/>
                </a:lnTo>
                <a:lnTo>
                  <a:pt x="571190" y="221891"/>
                </a:lnTo>
                <a:lnTo>
                  <a:pt x="585373" y="207035"/>
                </a:lnTo>
                <a:lnTo>
                  <a:pt x="520065" y="207035"/>
                </a:lnTo>
                <a:lnTo>
                  <a:pt x="513252" y="206558"/>
                </a:lnTo>
                <a:lnTo>
                  <a:pt x="479498" y="184691"/>
                </a:lnTo>
                <a:lnTo>
                  <a:pt x="468376" y="148831"/>
                </a:lnTo>
                <a:lnTo>
                  <a:pt x="468824" y="140742"/>
                </a:lnTo>
                <a:lnTo>
                  <a:pt x="488505" y="103091"/>
                </a:lnTo>
                <a:lnTo>
                  <a:pt x="519684" y="91808"/>
                </a:lnTo>
                <a:lnTo>
                  <a:pt x="583826" y="91808"/>
                </a:lnTo>
                <a:lnTo>
                  <a:pt x="580231" y="86807"/>
                </a:lnTo>
                <a:lnTo>
                  <a:pt x="543242" y="63668"/>
                </a:lnTo>
                <a:lnTo>
                  <a:pt x="532241" y="61579"/>
                </a:lnTo>
                <a:lnTo>
                  <a:pt x="520573" y="60883"/>
                </a:lnTo>
                <a:close/>
              </a:path>
              <a:path w="1193800" h="238125">
                <a:moveTo>
                  <a:pt x="562229" y="178498"/>
                </a:moveTo>
                <a:lnTo>
                  <a:pt x="532003" y="205981"/>
                </a:lnTo>
                <a:lnTo>
                  <a:pt x="526161" y="207035"/>
                </a:lnTo>
                <a:lnTo>
                  <a:pt x="585373" y="207035"/>
                </a:lnTo>
                <a:lnTo>
                  <a:pt x="586819" y="205014"/>
                </a:lnTo>
                <a:lnTo>
                  <a:pt x="591139" y="197220"/>
                </a:lnTo>
                <a:lnTo>
                  <a:pt x="594995" y="188302"/>
                </a:lnTo>
                <a:lnTo>
                  <a:pt x="562229" y="178498"/>
                </a:lnTo>
                <a:close/>
              </a:path>
              <a:path w="1193800" h="238125">
                <a:moveTo>
                  <a:pt x="583826" y="91808"/>
                </a:moveTo>
                <a:lnTo>
                  <a:pt x="528320" y="91808"/>
                </a:lnTo>
                <a:lnTo>
                  <a:pt x="536194" y="93814"/>
                </a:lnTo>
                <a:lnTo>
                  <a:pt x="543179" y="97828"/>
                </a:lnTo>
                <a:lnTo>
                  <a:pt x="548294" y="101378"/>
                </a:lnTo>
                <a:lnTo>
                  <a:pt x="553148" y="106083"/>
                </a:lnTo>
                <a:lnTo>
                  <a:pt x="557716" y="111940"/>
                </a:lnTo>
                <a:lnTo>
                  <a:pt x="561975" y="118948"/>
                </a:lnTo>
                <a:lnTo>
                  <a:pt x="593979" y="108839"/>
                </a:lnTo>
                <a:lnTo>
                  <a:pt x="587498" y="96916"/>
                </a:lnTo>
                <a:lnTo>
                  <a:pt x="583826" y="91808"/>
                </a:lnTo>
                <a:close/>
              </a:path>
              <a:path w="1193800" h="238125">
                <a:moveTo>
                  <a:pt x="646303" y="0"/>
                </a:moveTo>
                <a:lnTo>
                  <a:pt x="612902" y="0"/>
                </a:lnTo>
                <a:lnTo>
                  <a:pt x="612902" y="234924"/>
                </a:lnTo>
                <a:lnTo>
                  <a:pt x="646303" y="234924"/>
                </a:lnTo>
                <a:lnTo>
                  <a:pt x="646303" y="132321"/>
                </a:lnTo>
                <a:lnTo>
                  <a:pt x="648335" y="125044"/>
                </a:lnTo>
                <a:lnTo>
                  <a:pt x="681990" y="94183"/>
                </a:lnTo>
                <a:lnTo>
                  <a:pt x="688721" y="92405"/>
                </a:lnTo>
                <a:lnTo>
                  <a:pt x="751578" y="92405"/>
                </a:lnTo>
                <a:lnTo>
                  <a:pt x="749548" y="88005"/>
                </a:lnTo>
                <a:lnTo>
                  <a:pt x="748176" y="85661"/>
                </a:lnTo>
                <a:lnTo>
                  <a:pt x="645033" y="85661"/>
                </a:lnTo>
                <a:lnTo>
                  <a:pt x="646303" y="0"/>
                </a:lnTo>
                <a:close/>
              </a:path>
              <a:path w="1193800" h="238125">
                <a:moveTo>
                  <a:pt x="751578" y="92405"/>
                </a:moveTo>
                <a:lnTo>
                  <a:pt x="704977" y="92405"/>
                </a:lnTo>
                <a:lnTo>
                  <a:pt x="712470" y="96215"/>
                </a:lnTo>
                <a:lnTo>
                  <a:pt x="717677" y="103847"/>
                </a:lnTo>
                <a:lnTo>
                  <a:pt x="721177" y="110372"/>
                </a:lnTo>
                <a:lnTo>
                  <a:pt x="723677" y="118570"/>
                </a:lnTo>
                <a:lnTo>
                  <a:pt x="725177" y="128440"/>
                </a:lnTo>
                <a:lnTo>
                  <a:pt x="725678" y="139979"/>
                </a:lnTo>
                <a:lnTo>
                  <a:pt x="725678" y="234924"/>
                </a:lnTo>
                <a:lnTo>
                  <a:pt x="758952" y="234924"/>
                </a:lnTo>
                <a:lnTo>
                  <a:pt x="758870" y="132321"/>
                </a:lnTo>
                <a:lnTo>
                  <a:pt x="752205" y="93762"/>
                </a:lnTo>
                <a:lnTo>
                  <a:pt x="751578" y="92405"/>
                </a:lnTo>
                <a:close/>
              </a:path>
              <a:path w="1193800" h="238125">
                <a:moveTo>
                  <a:pt x="702310" y="60883"/>
                </a:moveTo>
                <a:lnTo>
                  <a:pt x="663067" y="72326"/>
                </a:lnTo>
                <a:lnTo>
                  <a:pt x="645033" y="85661"/>
                </a:lnTo>
                <a:lnTo>
                  <a:pt x="748176" y="85661"/>
                </a:lnTo>
                <a:lnTo>
                  <a:pt x="716502" y="62295"/>
                </a:lnTo>
                <a:lnTo>
                  <a:pt x="702310" y="60883"/>
                </a:lnTo>
                <a:close/>
              </a:path>
              <a:path w="1193800" h="238125">
                <a:moveTo>
                  <a:pt x="823849" y="0"/>
                </a:moveTo>
                <a:lnTo>
                  <a:pt x="790448" y="0"/>
                </a:lnTo>
                <a:lnTo>
                  <a:pt x="790448" y="43116"/>
                </a:lnTo>
                <a:lnTo>
                  <a:pt x="823849" y="43116"/>
                </a:lnTo>
                <a:lnTo>
                  <a:pt x="823849" y="0"/>
                </a:lnTo>
                <a:close/>
              </a:path>
              <a:path w="1193800" h="238125">
                <a:moveTo>
                  <a:pt x="823849" y="63627"/>
                </a:moveTo>
                <a:lnTo>
                  <a:pt x="790448" y="63627"/>
                </a:lnTo>
                <a:lnTo>
                  <a:pt x="790448" y="234924"/>
                </a:lnTo>
                <a:lnTo>
                  <a:pt x="823849" y="234924"/>
                </a:lnTo>
                <a:lnTo>
                  <a:pt x="823849" y="63627"/>
                </a:lnTo>
                <a:close/>
              </a:path>
              <a:path w="1193800" h="238125">
                <a:moveTo>
                  <a:pt x="888365" y="63627"/>
                </a:moveTo>
                <a:lnTo>
                  <a:pt x="856869" y="63627"/>
                </a:lnTo>
                <a:lnTo>
                  <a:pt x="856869" y="234924"/>
                </a:lnTo>
                <a:lnTo>
                  <a:pt x="890270" y="234924"/>
                </a:lnTo>
                <a:lnTo>
                  <a:pt x="890270" y="132397"/>
                </a:lnTo>
                <a:lnTo>
                  <a:pt x="892429" y="125120"/>
                </a:lnTo>
                <a:lnTo>
                  <a:pt x="927481" y="94183"/>
                </a:lnTo>
                <a:lnTo>
                  <a:pt x="934593" y="92405"/>
                </a:lnTo>
                <a:lnTo>
                  <a:pt x="996852" y="92405"/>
                </a:lnTo>
                <a:lnTo>
                  <a:pt x="995980" y="90043"/>
                </a:lnTo>
                <a:lnTo>
                  <a:pt x="885698" y="90043"/>
                </a:lnTo>
                <a:lnTo>
                  <a:pt x="888365" y="63627"/>
                </a:lnTo>
                <a:close/>
              </a:path>
              <a:path w="1193800" h="238125">
                <a:moveTo>
                  <a:pt x="996852" y="92405"/>
                </a:moveTo>
                <a:lnTo>
                  <a:pt x="951230" y="92405"/>
                </a:lnTo>
                <a:lnTo>
                  <a:pt x="958215" y="95973"/>
                </a:lnTo>
                <a:lnTo>
                  <a:pt x="962660" y="103111"/>
                </a:lnTo>
                <a:lnTo>
                  <a:pt x="965660" y="109430"/>
                </a:lnTo>
                <a:lnTo>
                  <a:pt x="967803" y="117682"/>
                </a:lnTo>
                <a:lnTo>
                  <a:pt x="969089" y="127866"/>
                </a:lnTo>
                <a:lnTo>
                  <a:pt x="969518" y="139979"/>
                </a:lnTo>
                <a:lnTo>
                  <a:pt x="969518" y="234924"/>
                </a:lnTo>
                <a:lnTo>
                  <a:pt x="1002919" y="234924"/>
                </a:lnTo>
                <a:lnTo>
                  <a:pt x="1002848" y="132397"/>
                </a:lnTo>
                <a:lnTo>
                  <a:pt x="998601" y="97142"/>
                </a:lnTo>
                <a:lnTo>
                  <a:pt x="996852" y="92405"/>
                </a:lnTo>
                <a:close/>
              </a:path>
              <a:path w="1193800" h="238125">
                <a:moveTo>
                  <a:pt x="949325" y="60883"/>
                </a:moveTo>
                <a:lnTo>
                  <a:pt x="906700" y="72424"/>
                </a:lnTo>
                <a:lnTo>
                  <a:pt x="885698" y="90043"/>
                </a:lnTo>
                <a:lnTo>
                  <a:pt x="995980" y="90043"/>
                </a:lnTo>
                <a:lnTo>
                  <a:pt x="995680" y="89230"/>
                </a:lnTo>
                <a:lnTo>
                  <a:pt x="991362" y="82435"/>
                </a:lnTo>
                <a:lnTo>
                  <a:pt x="987298" y="75603"/>
                </a:lnTo>
                <a:lnTo>
                  <a:pt x="956397" y="61236"/>
                </a:lnTo>
                <a:lnTo>
                  <a:pt x="949325" y="60883"/>
                </a:lnTo>
                <a:close/>
              </a:path>
              <a:path w="1193800" h="238125">
                <a:moveTo>
                  <a:pt x="1108964" y="60883"/>
                </a:moveTo>
                <a:lnTo>
                  <a:pt x="1064895" y="72923"/>
                </a:lnTo>
                <a:lnTo>
                  <a:pt x="1034415" y="104965"/>
                </a:lnTo>
                <a:lnTo>
                  <a:pt x="1023493" y="148831"/>
                </a:lnTo>
                <a:lnTo>
                  <a:pt x="1023876" y="157803"/>
                </a:lnTo>
                <a:lnTo>
                  <a:pt x="1037431" y="198235"/>
                </a:lnTo>
                <a:lnTo>
                  <a:pt x="1067357" y="227048"/>
                </a:lnTo>
                <a:lnTo>
                  <a:pt x="1109218" y="237972"/>
                </a:lnTo>
                <a:lnTo>
                  <a:pt x="1117459" y="237632"/>
                </a:lnTo>
                <a:lnTo>
                  <a:pt x="1154271" y="225963"/>
                </a:lnTo>
                <a:lnTo>
                  <a:pt x="1173044" y="209499"/>
                </a:lnTo>
                <a:lnTo>
                  <a:pt x="1110107" y="209499"/>
                </a:lnTo>
                <a:lnTo>
                  <a:pt x="1103459" y="209061"/>
                </a:lnTo>
                <a:lnTo>
                  <a:pt x="1070246" y="189408"/>
                </a:lnTo>
                <a:lnTo>
                  <a:pt x="1058291" y="163029"/>
                </a:lnTo>
                <a:lnTo>
                  <a:pt x="1192022" y="163029"/>
                </a:lnTo>
                <a:lnTo>
                  <a:pt x="1193165" y="158521"/>
                </a:lnTo>
                <a:lnTo>
                  <a:pt x="1193800" y="155397"/>
                </a:lnTo>
                <a:lnTo>
                  <a:pt x="1193800" y="148526"/>
                </a:lnTo>
                <a:lnTo>
                  <a:pt x="1193111" y="136977"/>
                </a:lnTo>
                <a:lnTo>
                  <a:pt x="1192841" y="135521"/>
                </a:lnTo>
                <a:lnTo>
                  <a:pt x="1057529" y="135521"/>
                </a:lnTo>
                <a:lnTo>
                  <a:pt x="1057910" y="129679"/>
                </a:lnTo>
                <a:lnTo>
                  <a:pt x="1084072" y="96342"/>
                </a:lnTo>
                <a:lnTo>
                  <a:pt x="1109218" y="89649"/>
                </a:lnTo>
                <a:lnTo>
                  <a:pt x="1172121" y="89649"/>
                </a:lnTo>
                <a:lnTo>
                  <a:pt x="1170114" y="87182"/>
                </a:lnTo>
                <a:lnTo>
                  <a:pt x="1132633" y="63931"/>
                </a:lnTo>
                <a:lnTo>
                  <a:pt x="1121173" y="61645"/>
                </a:lnTo>
                <a:lnTo>
                  <a:pt x="1108964" y="60883"/>
                </a:lnTo>
                <a:close/>
              </a:path>
              <a:path w="1193800" h="238125">
                <a:moveTo>
                  <a:pt x="1155192" y="179692"/>
                </a:moveTo>
                <a:lnTo>
                  <a:pt x="1123553" y="207748"/>
                </a:lnTo>
                <a:lnTo>
                  <a:pt x="1110107" y="209499"/>
                </a:lnTo>
                <a:lnTo>
                  <a:pt x="1173044" y="209499"/>
                </a:lnTo>
                <a:lnTo>
                  <a:pt x="1176559" y="204736"/>
                </a:lnTo>
                <a:lnTo>
                  <a:pt x="1181207" y="196835"/>
                </a:lnTo>
                <a:lnTo>
                  <a:pt x="1185545" y="187782"/>
                </a:lnTo>
                <a:lnTo>
                  <a:pt x="1155192" y="179692"/>
                </a:lnTo>
                <a:close/>
              </a:path>
              <a:path w="1193800" h="238125">
                <a:moveTo>
                  <a:pt x="1172121" y="89649"/>
                </a:moveTo>
                <a:lnTo>
                  <a:pt x="1109218" y="89649"/>
                </a:lnTo>
                <a:lnTo>
                  <a:pt x="1116008" y="90068"/>
                </a:lnTo>
                <a:lnTo>
                  <a:pt x="1122489" y="91324"/>
                </a:lnTo>
                <a:lnTo>
                  <a:pt x="1153383" y="114858"/>
                </a:lnTo>
                <a:lnTo>
                  <a:pt x="1161161" y="135521"/>
                </a:lnTo>
                <a:lnTo>
                  <a:pt x="1192841" y="135521"/>
                </a:lnTo>
                <a:lnTo>
                  <a:pt x="1191053" y="125893"/>
                </a:lnTo>
                <a:lnTo>
                  <a:pt x="1187607" y="115207"/>
                </a:lnTo>
                <a:lnTo>
                  <a:pt x="1182878" y="105117"/>
                </a:lnTo>
                <a:lnTo>
                  <a:pt x="1177020" y="95671"/>
                </a:lnTo>
                <a:lnTo>
                  <a:pt x="1172121" y="89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7863" y="4655248"/>
            <a:ext cx="1110094" cy="302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1439" y="4211021"/>
            <a:ext cx="705739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bright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2400" dirty="0">
              <a:latin typeface="Trebuchet MS"/>
              <a:cs typeface="Trebuchet MS"/>
            </a:endParaRPr>
          </a:p>
          <a:p>
            <a:pPr marL="12700" marR="375285" indent="1143635">
              <a:lnSpc>
                <a:spcPts val="2850"/>
              </a:lnSpc>
              <a:spcBef>
                <a:spcPts val="105"/>
              </a:spcBef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continues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evolve,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expect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precise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diagnostics,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7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treatments,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care.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Embracing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innovations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 communities.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9500" y="1306510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150" y="679915"/>
            <a:ext cx="13632571" cy="98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40" dirty="0"/>
              <a:t>Future Scope</a:t>
            </a:r>
            <a:endParaRPr spc="-14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3DB6A-6D1D-9C7B-0D4D-14BCE1304585}"/>
              </a:ext>
            </a:extLst>
          </p:cNvPr>
          <p:cNvSpPr txBox="1"/>
          <p:nvPr/>
        </p:nvSpPr>
        <p:spPr>
          <a:xfrm>
            <a:off x="1301750" y="210185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future of disease recognition for heart disease, Parkinson's, and diabetes lies in the integration of </a:t>
            </a:r>
            <a:r>
              <a:rPr lang="en-US" sz="2400" b="1" dirty="0"/>
              <a:t>AI and machine learning</a:t>
            </a:r>
            <a:r>
              <a:rPr lang="en-US" sz="2400" dirty="0"/>
              <a:t> for early detection, </a:t>
            </a:r>
            <a:r>
              <a:rPr lang="en-US" sz="2400" b="1" dirty="0"/>
              <a:t>wearable technologies</a:t>
            </a:r>
            <a:r>
              <a:rPr lang="en-US" sz="2400" dirty="0"/>
              <a:t> for continuous monitoring, and </a:t>
            </a:r>
            <a:r>
              <a:rPr lang="en-US" sz="2400" b="1" dirty="0"/>
              <a:t>personalized medicine</a:t>
            </a:r>
            <a:r>
              <a:rPr lang="en-US" sz="2400" dirty="0"/>
              <a:t> that tailors treatments based on individual genetic and health data. These advancements will enable more accurate diagnoses, proactive management, and improved patient outcomes.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176528"/>
            <a:ext cx="4002024" cy="15849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1124" y="1600085"/>
            <a:ext cx="2401785" cy="302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0244" y="1600085"/>
            <a:ext cx="1712391" cy="3030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75602" y="1155846"/>
            <a:ext cx="885761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Despite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potential,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endParaRPr sz="2400">
              <a:latin typeface="Trebuchet MS"/>
              <a:cs typeface="Trebuchet MS"/>
            </a:endParaRPr>
          </a:p>
          <a:p>
            <a:pPr marL="12700" marR="5080" indent="2512060">
              <a:lnSpc>
                <a:spcPts val="2850"/>
              </a:lnSpc>
              <a:spcBef>
                <a:spcPts val="105"/>
              </a:spcBef>
              <a:tabLst>
                <a:tab pos="7346950" algn="l"/>
              </a:tabLst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healthcare,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algorithm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biases,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validation.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Addressing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endParaRPr sz="2400">
              <a:latin typeface="Trebuchet MS"/>
              <a:cs typeface="Trebuchet MS"/>
            </a:endParaRPr>
          </a:p>
          <a:p>
            <a:pPr marL="12700" marR="304165">
              <a:lnSpc>
                <a:spcPts val="2850"/>
              </a:lnSpc>
              <a:spcBef>
                <a:spcPts val="75"/>
              </a:spcBef>
            </a:pP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successful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medical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practices.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49</TotalTime>
  <Words>404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Verdana</vt:lpstr>
      <vt:lpstr>Celestial</vt:lpstr>
      <vt:lpstr>PowerPoint Presentation</vt:lpstr>
      <vt:lpstr>Heart Disease Detection</vt:lpstr>
      <vt:lpstr>Parkinson's Disease Insights</vt:lpstr>
      <vt:lpstr>Diabetes Management</vt:lpstr>
      <vt:lpstr>Data Sources for ML</vt:lpstr>
      <vt:lpstr>Benefits of Early Detection</vt:lpstr>
      <vt:lpstr>Future of Healthcare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Saharsh Bhatnagar</cp:lastModifiedBy>
  <cp:revision>1</cp:revision>
  <dcterms:created xsi:type="dcterms:W3CDTF">2024-11-17T16:12:27Z</dcterms:created>
  <dcterms:modified xsi:type="dcterms:W3CDTF">2024-11-17T17:40:01Z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2024-11-17T00:00:00Z</vt:filetime>
  </property>
  <property fmtid="{D5CDD505-2E9C-101B-9397-08002B2CF9AE}" pid="3" name="Producer">
    <vt:lpwstr>iLovePDF</vt:lpwstr>
  </property>
</Properties>
</file>