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3"/>
  </p:notesMasterIdLst>
  <p:sldIdLst>
    <p:sldId id="283" r:id="rId5"/>
    <p:sldId id="295" r:id="rId6"/>
    <p:sldId id="315" r:id="rId7"/>
    <p:sldId id="317" r:id="rId8"/>
    <p:sldId id="318" r:id="rId9"/>
    <p:sldId id="324" r:id="rId10"/>
    <p:sldId id="325" r:id="rId11"/>
    <p:sldId id="262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872" y="48"/>
      </p:cViewPr>
      <p:guideLst>
        <p:guide orient="horz" pos="2880"/>
        <p:guide pos="21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asra Reddy Mandadi" userId="4389ae8c3770df3d" providerId="LiveId" clId="{A033CE1F-B2C8-4E10-A50F-E6DB8305DB38}"/>
    <pc:docChg chg="undo redo custSel addSld delSld modSld sldOrd">
      <pc:chgData name="Sahasra Reddy Mandadi" userId="4389ae8c3770df3d" providerId="LiveId" clId="{A033CE1F-B2C8-4E10-A50F-E6DB8305DB38}" dt="2024-09-04T05:34:40.913" v="350"/>
      <pc:docMkLst>
        <pc:docMk/>
      </pc:docMkLst>
      <pc:sldChg chg="delSp modSp mod">
        <pc:chgData name="Sahasra Reddy Mandadi" userId="4389ae8c3770df3d" providerId="LiveId" clId="{A033CE1F-B2C8-4E10-A50F-E6DB8305DB38}" dt="2024-09-04T05:26:27.825" v="344" actId="20577"/>
        <pc:sldMkLst>
          <pc:docMk/>
          <pc:sldMk cId="0" sldId="283"/>
        </pc:sldMkLst>
        <pc:spChg chg="mod">
          <ac:chgData name="Sahasra Reddy Mandadi" userId="4389ae8c3770df3d" providerId="LiveId" clId="{A033CE1F-B2C8-4E10-A50F-E6DB8305DB38}" dt="2024-09-04T04:53:19.863" v="188" actId="1036"/>
          <ac:spMkLst>
            <pc:docMk/>
            <pc:sldMk cId="0" sldId="283"/>
            <ac:spMk id="2" creationId="{48F9FA96-23B6-E085-95E0-85D5388A5C21}"/>
          </ac:spMkLst>
        </pc:spChg>
        <pc:spChg chg="mod">
          <ac:chgData name="Sahasra Reddy Mandadi" userId="4389ae8c3770df3d" providerId="LiveId" clId="{A033CE1F-B2C8-4E10-A50F-E6DB8305DB38}" dt="2024-09-04T04:53:19.863" v="188" actId="1036"/>
          <ac:spMkLst>
            <pc:docMk/>
            <pc:sldMk cId="0" sldId="283"/>
            <ac:spMk id="3" creationId="{2D8BC28D-5DE4-A448-1D59-669078FD51C8}"/>
          </ac:spMkLst>
        </pc:spChg>
        <pc:spChg chg="del">
          <ac:chgData name="Sahasra Reddy Mandadi" userId="4389ae8c3770df3d" providerId="LiveId" clId="{A033CE1F-B2C8-4E10-A50F-E6DB8305DB38}" dt="2024-09-04T04:51:22.653" v="95" actId="478"/>
          <ac:spMkLst>
            <pc:docMk/>
            <pc:sldMk cId="0" sldId="283"/>
            <ac:spMk id="5" creationId="{DF775E7C-6677-BDB1-8459-81A3B38A3251}"/>
          </ac:spMkLst>
        </pc:spChg>
        <pc:spChg chg="mod">
          <ac:chgData name="Sahasra Reddy Mandadi" userId="4389ae8c3770df3d" providerId="LiveId" clId="{A033CE1F-B2C8-4E10-A50F-E6DB8305DB38}" dt="2024-09-04T05:26:27.825" v="344" actId="20577"/>
          <ac:spMkLst>
            <pc:docMk/>
            <pc:sldMk cId="0" sldId="283"/>
            <ac:spMk id="10" creationId="{00000000-0000-0000-0000-000000000000}"/>
          </ac:spMkLst>
        </pc:spChg>
      </pc:sldChg>
      <pc:sldChg chg="modSp mod">
        <pc:chgData name="Sahasra Reddy Mandadi" userId="4389ae8c3770df3d" providerId="LiveId" clId="{A033CE1F-B2C8-4E10-A50F-E6DB8305DB38}" dt="2024-09-04T04:58:23.632" v="226" actId="14100"/>
        <pc:sldMkLst>
          <pc:docMk/>
          <pc:sldMk cId="963207992" sldId="318"/>
        </pc:sldMkLst>
        <pc:spChg chg="mod">
          <ac:chgData name="Sahasra Reddy Mandadi" userId="4389ae8c3770df3d" providerId="LiveId" clId="{A033CE1F-B2C8-4E10-A50F-E6DB8305DB38}" dt="2024-09-04T04:58:23.632" v="226" actId="14100"/>
          <ac:spMkLst>
            <pc:docMk/>
            <pc:sldMk cId="963207992" sldId="318"/>
            <ac:spMk id="2" creationId="{00000000-0000-0000-0000-000000000000}"/>
          </ac:spMkLst>
        </pc:spChg>
      </pc:sldChg>
      <pc:sldChg chg="del">
        <pc:chgData name="Sahasra Reddy Mandadi" userId="4389ae8c3770df3d" providerId="LiveId" clId="{A033CE1F-B2C8-4E10-A50F-E6DB8305DB38}" dt="2024-09-04T04:59:55.286" v="268" actId="47"/>
        <pc:sldMkLst>
          <pc:docMk/>
          <pc:sldMk cId="860260319" sldId="319"/>
        </pc:sldMkLst>
      </pc:sldChg>
      <pc:sldChg chg="del">
        <pc:chgData name="Sahasra Reddy Mandadi" userId="4389ae8c3770df3d" providerId="LiveId" clId="{A033CE1F-B2C8-4E10-A50F-E6DB8305DB38}" dt="2024-09-04T04:59:53.721" v="267" actId="47"/>
        <pc:sldMkLst>
          <pc:docMk/>
          <pc:sldMk cId="1125141606" sldId="320"/>
        </pc:sldMkLst>
      </pc:sldChg>
      <pc:sldChg chg="del">
        <pc:chgData name="Sahasra Reddy Mandadi" userId="4389ae8c3770df3d" providerId="LiveId" clId="{A033CE1F-B2C8-4E10-A50F-E6DB8305DB38}" dt="2024-09-04T04:59:52.051" v="266" actId="47"/>
        <pc:sldMkLst>
          <pc:docMk/>
          <pc:sldMk cId="1780698328" sldId="321"/>
        </pc:sldMkLst>
      </pc:sldChg>
      <pc:sldChg chg="modSp mod ord">
        <pc:chgData name="Sahasra Reddy Mandadi" userId="4389ae8c3770df3d" providerId="LiveId" clId="{A033CE1F-B2C8-4E10-A50F-E6DB8305DB38}" dt="2024-09-04T05:34:38.967" v="348"/>
        <pc:sldMkLst>
          <pc:docMk/>
          <pc:sldMk cId="3513347539" sldId="324"/>
        </pc:sldMkLst>
        <pc:spChg chg="mod">
          <ac:chgData name="Sahasra Reddy Mandadi" userId="4389ae8c3770df3d" providerId="LiveId" clId="{A033CE1F-B2C8-4E10-A50F-E6DB8305DB38}" dt="2024-09-04T04:58:59.828" v="265" actId="20577"/>
          <ac:spMkLst>
            <pc:docMk/>
            <pc:sldMk cId="3513347539" sldId="324"/>
            <ac:spMk id="2" creationId="{00000000-0000-0000-0000-000000000000}"/>
          </ac:spMkLst>
        </pc:spChg>
      </pc:sldChg>
      <pc:sldChg chg="delSp modSp add mod ord">
        <pc:chgData name="Sahasra Reddy Mandadi" userId="4389ae8c3770df3d" providerId="LiveId" clId="{A033CE1F-B2C8-4E10-A50F-E6DB8305DB38}" dt="2024-09-04T05:34:40.913" v="350"/>
        <pc:sldMkLst>
          <pc:docMk/>
          <pc:sldMk cId="854203491" sldId="325"/>
        </pc:sldMkLst>
        <pc:spChg chg="mod">
          <ac:chgData name="Sahasra Reddy Mandadi" userId="4389ae8c3770df3d" providerId="LiveId" clId="{A033CE1F-B2C8-4E10-A50F-E6DB8305DB38}" dt="2024-09-04T05:08:10.773" v="281" actId="20577"/>
          <ac:spMkLst>
            <pc:docMk/>
            <pc:sldMk cId="854203491" sldId="325"/>
            <ac:spMk id="2" creationId="{00000000-0000-0000-0000-000000000000}"/>
          </ac:spMkLst>
        </pc:spChg>
        <pc:spChg chg="mod">
          <ac:chgData name="Sahasra Reddy Mandadi" userId="4389ae8c3770df3d" providerId="LiveId" clId="{A033CE1F-B2C8-4E10-A50F-E6DB8305DB38}" dt="2024-09-04T05:25:40.255" v="307"/>
          <ac:spMkLst>
            <pc:docMk/>
            <pc:sldMk cId="854203491" sldId="325"/>
            <ac:spMk id="3" creationId="{00000000-0000-0000-0000-000000000000}"/>
          </ac:spMkLst>
        </pc:spChg>
        <pc:graphicFrameChg chg="del">
          <ac:chgData name="Sahasra Reddy Mandadi" userId="4389ae8c3770df3d" providerId="LiveId" clId="{A033CE1F-B2C8-4E10-A50F-E6DB8305DB38}" dt="2024-09-04T05:08:06.069" v="270" actId="478"/>
          <ac:graphicFrameMkLst>
            <pc:docMk/>
            <pc:sldMk cId="854203491" sldId="325"/>
            <ac:graphicFrameMk id="10" creationId="{FE73BEA4-FFAA-154F-2818-58F74534EC4F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F4173F-B7A9-4110-B3D1-B0DF95E81C9F}" type="doc">
      <dgm:prSet loTypeId="urn:microsoft.com/office/officeart/2011/layout/CircleProcess" loCatId="process" qsTypeId="urn:microsoft.com/office/officeart/2005/8/quickstyle/simple5" qsCatId="simple" csTypeId="urn:microsoft.com/office/officeart/2005/8/colors/colorful1" csCatId="colorful" phldr="1"/>
      <dgm:spPr/>
    </dgm:pt>
    <dgm:pt modelId="{BF333DA3-AD80-4CCD-85A7-F1B801BEB469}">
      <dgm:prSet phldrT="[Text]" custT="1"/>
      <dgm:spPr/>
      <dgm:t>
        <a:bodyPr/>
        <a:lstStyle/>
        <a:p>
          <a:r>
            <a:rPr lang="en-IN" sz="11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Data preprocessing: Prepare </a:t>
          </a:r>
          <a:r>
            <a:rPr lang="en-IN" sz="1100" b="0" i="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VoxCeleb</a:t>
          </a:r>
          <a:r>
            <a:rPr lang="en-IN" sz="11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dataset and remove noise.</a:t>
          </a:r>
          <a:endParaRPr lang="en-IN" sz="1100" dirty="0"/>
        </a:p>
      </dgm:t>
    </dgm:pt>
    <dgm:pt modelId="{64EE1356-5E71-41E0-8AAB-1ECEF0252CD8}" type="parTrans" cxnId="{EC4E34D7-710E-43F5-A544-A9585D899CFD}">
      <dgm:prSet/>
      <dgm:spPr/>
      <dgm:t>
        <a:bodyPr/>
        <a:lstStyle/>
        <a:p>
          <a:endParaRPr lang="en-IN" sz="1100"/>
        </a:p>
      </dgm:t>
    </dgm:pt>
    <dgm:pt modelId="{38F47702-ED8E-4968-85CC-7D6428254E8B}" type="sibTrans" cxnId="{EC4E34D7-710E-43F5-A544-A9585D899CFD}">
      <dgm:prSet/>
      <dgm:spPr/>
      <dgm:t>
        <a:bodyPr/>
        <a:lstStyle/>
        <a:p>
          <a:endParaRPr lang="en-IN" sz="1100"/>
        </a:p>
      </dgm:t>
    </dgm:pt>
    <dgm:pt modelId="{A662F4B5-691B-42DC-ADDB-75A13E486BB8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1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Feature extraction: Extract speaker embeddings using x-vectorization.</a:t>
          </a:r>
          <a:endParaRPr lang="en-IN" sz="1100" dirty="0"/>
        </a:p>
      </dgm:t>
    </dgm:pt>
    <dgm:pt modelId="{C8A09300-45F3-41FB-BDF0-E50ABBB8B28B}" type="parTrans" cxnId="{C504AF92-2133-4ADB-9F25-DA7D3CFD0929}">
      <dgm:prSet/>
      <dgm:spPr/>
      <dgm:t>
        <a:bodyPr/>
        <a:lstStyle/>
        <a:p>
          <a:endParaRPr lang="en-IN" sz="1100"/>
        </a:p>
      </dgm:t>
    </dgm:pt>
    <dgm:pt modelId="{BA2AF9F0-D6F1-4A75-85D2-510F36347D05}" type="sibTrans" cxnId="{C504AF92-2133-4ADB-9F25-DA7D3CFD0929}">
      <dgm:prSet/>
      <dgm:spPr/>
      <dgm:t>
        <a:bodyPr/>
        <a:lstStyle/>
        <a:p>
          <a:endParaRPr lang="en-IN" sz="1100"/>
        </a:p>
      </dgm:t>
    </dgm:pt>
    <dgm:pt modelId="{570A8F7E-84DB-4D38-84C8-22D1B91CFCCE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1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Clustering: Apply spectral clustering to group speaker embeddings.</a:t>
          </a:r>
          <a:endParaRPr lang="en-IN" sz="1100" dirty="0"/>
        </a:p>
      </dgm:t>
    </dgm:pt>
    <dgm:pt modelId="{98F136FE-FFF2-4BDC-8930-5D6EF5F6A295}" type="parTrans" cxnId="{E94BF122-3783-4650-A180-B9FCB24DAF66}">
      <dgm:prSet/>
      <dgm:spPr/>
      <dgm:t>
        <a:bodyPr/>
        <a:lstStyle/>
        <a:p>
          <a:endParaRPr lang="en-IN" sz="1100"/>
        </a:p>
      </dgm:t>
    </dgm:pt>
    <dgm:pt modelId="{E5297C89-5228-42AE-8271-76A7778FEC9D}" type="sibTrans" cxnId="{E94BF122-3783-4650-A180-B9FCB24DAF66}">
      <dgm:prSet/>
      <dgm:spPr/>
      <dgm:t>
        <a:bodyPr/>
        <a:lstStyle/>
        <a:p>
          <a:endParaRPr lang="en-IN" sz="1100"/>
        </a:p>
      </dgm:t>
    </dgm:pt>
    <dgm:pt modelId="{DB29B67B-7863-462C-8703-EB3E1E114156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1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Classification: Employ SVC and RFC for speaker classification.</a:t>
          </a:r>
          <a:endParaRPr lang="en-IN" sz="1100" dirty="0"/>
        </a:p>
      </dgm:t>
    </dgm:pt>
    <dgm:pt modelId="{A0F491BB-AFC7-4C3E-8AD2-3A4CB7C24571}" type="parTrans" cxnId="{6BD0D08B-0350-4651-873E-3A1D8704FC91}">
      <dgm:prSet/>
      <dgm:spPr/>
      <dgm:t>
        <a:bodyPr/>
        <a:lstStyle/>
        <a:p>
          <a:endParaRPr lang="en-IN" sz="1100"/>
        </a:p>
      </dgm:t>
    </dgm:pt>
    <dgm:pt modelId="{04D26DEC-F50F-4A3B-BCAC-2A49E2E334EC}" type="sibTrans" cxnId="{6BD0D08B-0350-4651-873E-3A1D8704FC91}">
      <dgm:prSet/>
      <dgm:spPr/>
      <dgm:t>
        <a:bodyPr/>
        <a:lstStyle/>
        <a:p>
          <a:endParaRPr lang="en-IN" sz="1100"/>
        </a:p>
      </dgm:t>
    </dgm:pt>
    <dgm:pt modelId="{0C07BE1F-1496-40D9-9AAE-D5078A82AF18}">
      <dgm:prSet phldrT="[Text]" custT="1"/>
      <dgm:spPr/>
      <dgm:t>
        <a:bodyPr/>
        <a:lstStyle/>
        <a:p>
          <a:r>
            <a:rPr lang="en-IN" sz="11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Evaluation: Assess performance using metrics like DER and F-measure</a:t>
          </a:r>
          <a:endParaRPr lang="en-IN" sz="1100" dirty="0"/>
        </a:p>
      </dgm:t>
    </dgm:pt>
    <dgm:pt modelId="{01B9C74B-398B-44EF-8849-0C8DB8390D4E}" type="parTrans" cxnId="{AB48C801-C70D-4284-96C3-200A59327797}">
      <dgm:prSet/>
      <dgm:spPr/>
      <dgm:t>
        <a:bodyPr/>
        <a:lstStyle/>
        <a:p>
          <a:endParaRPr lang="en-IN" sz="1100"/>
        </a:p>
      </dgm:t>
    </dgm:pt>
    <dgm:pt modelId="{0C69970F-7B82-4008-A691-19763F052920}" type="sibTrans" cxnId="{AB48C801-C70D-4284-96C3-200A59327797}">
      <dgm:prSet/>
      <dgm:spPr/>
      <dgm:t>
        <a:bodyPr/>
        <a:lstStyle/>
        <a:p>
          <a:endParaRPr lang="en-IN" sz="1100"/>
        </a:p>
      </dgm:t>
    </dgm:pt>
    <dgm:pt modelId="{0B614830-C46F-40E1-9C28-1917562A1942}">
      <dgm:prSet phldrT="[Text]" custT="1"/>
      <dgm:spPr/>
      <dgm:t>
        <a:bodyPr/>
        <a:lstStyle/>
        <a:p>
          <a:r>
            <a:rPr lang="en-IN" sz="11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Fine-tuning: Optimize model parameters for improved performance</a:t>
          </a:r>
          <a:endParaRPr lang="en-IN" sz="1100" dirty="0"/>
        </a:p>
      </dgm:t>
    </dgm:pt>
    <dgm:pt modelId="{A50F1FDD-F5EC-417C-96D5-75271B53EFDD}" type="parTrans" cxnId="{17A581D8-9B4B-4CE1-8175-83D0D15D250D}">
      <dgm:prSet/>
      <dgm:spPr/>
      <dgm:t>
        <a:bodyPr/>
        <a:lstStyle/>
        <a:p>
          <a:endParaRPr lang="en-IN" sz="1100"/>
        </a:p>
      </dgm:t>
    </dgm:pt>
    <dgm:pt modelId="{2DF73367-8CAF-44CE-97E7-2A0C06667B9F}" type="sibTrans" cxnId="{17A581D8-9B4B-4CE1-8175-83D0D15D250D}">
      <dgm:prSet/>
      <dgm:spPr/>
      <dgm:t>
        <a:bodyPr/>
        <a:lstStyle/>
        <a:p>
          <a:endParaRPr lang="en-IN" sz="1100"/>
        </a:p>
      </dgm:t>
    </dgm:pt>
    <dgm:pt modelId="{5AF1B3F7-0F2C-45FC-85CD-F0E14E577A1D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1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Cross-validation: Validate methodology across diverse datasets.</a:t>
          </a:r>
          <a:endParaRPr lang="en-IN" sz="1100" dirty="0"/>
        </a:p>
      </dgm:t>
    </dgm:pt>
    <dgm:pt modelId="{83E2D3EA-CCA7-426F-9550-D6F40E90DB3B}" type="parTrans" cxnId="{299E8D5F-9A7B-410E-A617-0B3F17E72897}">
      <dgm:prSet/>
      <dgm:spPr/>
      <dgm:t>
        <a:bodyPr/>
        <a:lstStyle/>
        <a:p>
          <a:endParaRPr lang="en-IN" sz="1100"/>
        </a:p>
      </dgm:t>
    </dgm:pt>
    <dgm:pt modelId="{21119BF3-A8FE-4334-A688-F9DE837E5C2E}" type="sibTrans" cxnId="{299E8D5F-9A7B-410E-A617-0B3F17E72897}">
      <dgm:prSet/>
      <dgm:spPr/>
      <dgm:t>
        <a:bodyPr/>
        <a:lstStyle/>
        <a:p>
          <a:endParaRPr lang="en-IN" sz="1100"/>
        </a:p>
      </dgm:t>
    </dgm:pt>
    <dgm:pt modelId="{F738D264-1FED-47F4-A92C-2EA7D7A575C4}" type="pres">
      <dgm:prSet presAssocID="{07F4173F-B7A9-4110-B3D1-B0DF95E81C9F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40BA7C7D-4BEB-4D85-B6A7-ECDD60566C1E}" type="pres">
      <dgm:prSet presAssocID="{5AF1B3F7-0F2C-45FC-85CD-F0E14E577A1D}" presName="Accent7" presStyleCnt="0"/>
      <dgm:spPr/>
    </dgm:pt>
    <dgm:pt modelId="{C8833C51-CC34-46F0-9825-B687347E7368}" type="pres">
      <dgm:prSet presAssocID="{5AF1B3F7-0F2C-45FC-85CD-F0E14E577A1D}" presName="Accent" presStyleLbl="node1" presStyleIdx="0" presStyleCnt="7"/>
      <dgm:spPr/>
    </dgm:pt>
    <dgm:pt modelId="{93562FE1-6FCA-41D9-B847-B1BAD1C8FB9D}" type="pres">
      <dgm:prSet presAssocID="{5AF1B3F7-0F2C-45FC-85CD-F0E14E577A1D}" presName="ParentBackground7" presStyleCnt="0"/>
      <dgm:spPr/>
    </dgm:pt>
    <dgm:pt modelId="{1D00D61D-12EC-4C2A-A9A6-68FC7554B70E}" type="pres">
      <dgm:prSet presAssocID="{5AF1B3F7-0F2C-45FC-85CD-F0E14E577A1D}" presName="ParentBackground" presStyleLbl="fgAcc1" presStyleIdx="0" presStyleCnt="7"/>
      <dgm:spPr/>
    </dgm:pt>
    <dgm:pt modelId="{83169270-3455-46FA-AB32-B397E72BD8FD}" type="pres">
      <dgm:prSet presAssocID="{5AF1B3F7-0F2C-45FC-85CD-F0E14E577A1D}" presName="Parent7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98623C4-3F5B-443E-939C-CA10C795A889}" type="pres">
      <dgm:prSet presAssocID="{0B614830-C46F-40E1-9C28-1917562A1942}" presName="Accent6" presStyleCnt="0"/>
      <dgm:spPr/>
    </dgm:pt>
    <dgm:pt modelId="{256B93C9-64BB-4D82-950B-3A38CD32CD5E}" type="pres">
      <dgm:prSet presAssocID="{0B614830-C46F-40E1-9C28-1917562A1942}" presName="Accent" presStyleLbl="node1" presStyleIdx="1" presStyleCnt="7"/>
      <dgm:spPr/>
    </dgm:pt>
    <dgm:pt modelId="{F0711468-694A-4DA9-8562-2AA13BFF9582}" type="pres">
      <dgm:prSet presAssocID="{0B614830-C46F-40E1-9C28-1917562A1942}" presName="ParentBackground6" presStyleCnt="0"/>
      <dgm:spPr/>
    </dgm:pt>
    <dgm:pt modelId="{509CB540-96C0-4CCA-A901-2AD9B0A25E0E}" type="pres">
      <dgm:prSet presAssocID="{0B614830-C46F-40E1-9C28-1917562A1942}" presName="ParentBackground" presStyleLbl="fgAcc1" presStyleIdx="1" presStyleCnt="7"/>
      <dgm:spPr/>
    </dgm:pt>
    <dgm:pt modelId="{43612190-F168-48EC-A93A-4EED8899BF00}" type="pres">
      <dgm:prSet presAssocID="{0B614830-C46F-40E1-9C28-1917562A1942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8A38C56-EB40-448F-9F5E-C82211BFA897}" type="pres">
      <dgm:prSet presAssocID="{0C07BE1F-1496-40D9-9AAE-D5078A82AF18}" presName="Accent5" presStyleCnt="0"/>
      <dgm:spPr/>
    </dgm:pt>
    <dgm:pt modelId="{FAA773F9-7B70-4233-86B2-0B2ED097B215}" type="pres">
      <dgm:prSet presAssocID="{0C07BE1F-1496-40D9-9AAE-D5078A82AF18}" presName="Accent" presStyleLbl="node1" presStyleIdx="2" presStyleCnt="7"/>
      <dgm:spPr/>
    </dgm:pt>
    <dgm:pt modelId="{84189BBA-06B7-4BE8-84E2-D44B9A94938A}" type="pres">
      <dgm:prSet presAssocID="{0C07BE1F-1496-40D9-9AAE-D5078A82AF18}" presName="ParentBackground5" presStyleCnt="0"/>
      <dgm:spPr/>
    </dgm:pt>
    <dgm:pt modelId="{9CD46AF8-1C2B-4AC0-85C0-DA615ACC28BB}" type="pres">
      <dgm:prSet presAssocID="{0C07BE1F-1496-40D9-9AAE-D5078A82AF18}" presName="ParentBackground" presStyleLbl="fgAcc1" presStyleIdx="2" presStyleCnt="7"/>
      <dgm:spPr/>
    </dgm:pt>
    <dgm:pt modelId="{B049998F-C5EF-4E3F-A43E-300291170C2B}" type="pres">
      <dgm:prSet presAssocID="{0C07BE1F-1496-40D9-9AAE-D5078A82AF18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46C09854-E112-4941-99A0-3F9BA3519F72}" type="pres">
      <dgm:prSet presAssocID="{DB29B67B-7863-462C-8703-EB3E1E114156}" presName="Accent4" presStyleCnt="0"/>
      <dgm:spPr/>
    </dgm:pt>
    <dgm:pt modelId="{4950D83D-7136-4469-A444-A495E32EAF18}" type="pres">
      <dgm:prSet presAssocID="{DB29B67B-7863-462C-8703-EB3E1E114156}" presName="Accent" presStyleLbl="node1" presStyleIdx="3" presStyleCnt="7"/>
      <dgm:spPr/>
    </dgm:pt>
    <dgm:pt modelId="{6409A367-2CDE-4222-9BAC-144BA2576F44}" type="pres">
      <dgm:prSet presAssocID="{DB29B67B-7863-462C-8703-EB3E1E114156}" presName="ParentBackground4" presStyleCnt="0"/>
      <dgm:spPr/>
    </dgm:pt>
    <dgm:pt modelId="{BA9127A7-769F-4720-88B1-77E76931521D}" type="pres">
      <dgm:prSet presAssocID="{DB29B67B-7863-462C-8703-EB3E1E114156}" presName="ParentBackground" presStyleLbl="fgAcc1" presStyleIdx="3" presStyleCnt="7"/>
      <dgm:spPr/>
    </dgm:pt>
    <dgm:pt modelId="{EE5B850A-353E-4B44-8981-958F60B206B5}" type="pres">
      <dgm:prSet presAssocID="{DB29B67B-7863-462C-8703-EB3E1E114156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A712543-0414-42DE-860E-8814F6718BC5}" type="pres">
      <dgm:prSet presAssocID="{570A8F7E-84DB-4D38-84C8-22D1B91CFCCE}" presName="Accent3" presStyleCnt="0"/>
      <dgm:spPr/>
    </dgm:pt>
    <dgm:pt modelId="{E9199FD5-8197-40DE-A908-D29D56B4C91F}" type="pres">
      <dgm:prSet presAssocID="{570A8F7E-84DB-4D38-84C8-22D1B91CFCCE}" presName="Accent" presStyleLbl="node1" presStyleIdx="4" presStyleCnt="7"/>
      <dgm:spPr/>
    </dgm:pt>
    <dgm:pt modelId="{7BA2C171-51DD-48C2-8FFD-466A8A0B289B}" type="pres">
      <dgm:prSet presAssocID="{570A8F7E-84DB-4D38-84C8-22D1B91CFCCE}" presName="ParentBackground3" presStyleCnt="0"/>
      <dgm:spPr/>
    </dgm:pt>
    <dgm:pt modelId="{53188E0E-75ED-439A-826A-91914C884B6A}" type="pres">
      <dgm:prSet presAssocID="{570A8F7E-84DB-4D38-84C8-22D1B91CFCCE}" presName="ParentBackground" presStyleLbl="fgAcc1" presStyleIdx="4" presStyleCnt="7"/>
      <dgm:spPr/>
    </dgm:pt>
    <dgm:pt modelId="{5F9D2015-1A97-49A7-BE7A-C7046BB0FCB5}" type="pres">
      <dgm:prSet presAssocID="{570A8F7E-84DB-4D38-84C8-22D1B91CFCCE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C153227-BFC9-4C27-A982-7E807CD38706}" type="pres">
      <dgm:prSet presAssocID="{A662F4B5-691B-42DC-ADDB-75A13E486BB8}" presName="Accent2" presStyleCnt="0"/>
      <dgm:spPr/>
    </dgm:pt>
    <dgm:pt modelId="{E6A4F4B7-CA3B-4C5A-966E-9D88E993E57B}" type="pres">
      <dgm:prSet presAssocID="{A662F4B5-691B-42DC-ADDB-75A13E486BB8}" presName="Accent" presStyleLbl="node1" presStyleIdx="5" presStyleCnt="7"/>
      <dgm:spPr/>
    </dgm:pt>
    <dgm:pt modelId="{9E41C867-AE8C-479B-8A1B-06FA40DD7C34}" type="pres">
      <dgm:prSet presAssocID="{A662F4B5-691B-42DC-ADDB-75A13E486BB8}" presName="ParentBackground2" presStyleCnt="0"/>
      <dgm:spPr/>
    </dgm:pt>
    <dgm:pt modelId="{C352F59F-F433-4A94-BB3A-4CF6225838AC}" type="pres">
      <dgm:prSet presAssocID="{A662F4B5-691B-42DC-ADDB-75A13E486BB8}" presName="ParentBackground" presStyleLbl="fgAcc1" presStyleIdx="5" presStyleCnt="7"/>
      <dgm:spPr/>
    </dgm:pt>
    <dgm:pt modelId="{4F1A9889-4492-4576-9705-681238F6D872}" type="pres">
      <dgm:prSet presAssocID="{A662F4B5-691B-42DC-ADDB-75A13E486BB8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7783FE9-88BB-4111-9C85-954E6BE972A4}" type="pres">
      <dgm:prSet presAssocID="{BF333DA3-AD80-4CCD-85A7-F1B801BEB469}" presName="Accent1" presStyleCnt="0"/>
      <dgm:spPr/>
    </dgm:pt>
    <dgm:pt modelId="{DB5C81BD-2652-4756-A24C-0CFED3EDF212}" type="pres">
      <dgm:prSet presAssocID="{BF333DA3-AD80-4CCD-85A7-F1B801BEB469}" presName="Accent" presStyleLbl="node1" presStyleIdx="6" presStyleCnt="7"/>
      <dgm:spPr/>
    </dgm:pt>
    <dgm:pt modelId="{5E97EF8B-958F-4043-BAB5-8BE7146A13FE}" type="pres">
      <dgm:prSet presAssocID="{BF333DA3-AD80-4CCD-85A7-F1B801BEB469}" presName="ParentBackground1" presStyleCnt="0"/>
      <dgm:spPr/>
    </dgm:pt>
    <dgm:pt modelId="{D04E349C-4EC3-4368-9E96-0D825AE633EB}" type="pres">
      <dgm:prSet presAssocID="{BF333DA3-AD80-4CCD-85A7-F1B801BEB469}" presName="ParentBackground" presStyleLbl="fgAcc1" presStyleIdx="6" presStyleCnt="7"/>
      <dgm:spPr/>
    </dgm:pt>
    <dgm:pt modelId="{F605D605-5857-402A-9FBA-E38791876FEB}" type="pres">
      <dgm:prSet presAssocID="{BF333DA3-AD80-4CCD-85A7-F1B801BEB469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AB48C801-C70D-4284-96C3-200A59327797}" srcId="{07F4173F-B7A9-4110-B3D1-B0DF95E81C9F}" destId="{0C07BE1F-1496-40D9-9AAE-D5078A82AF18}" srcOrd="4" destOrd="0" parTransId="{01B9C74B-398B-44EF-8849-0C8DB8390D4E}" sibTransId="{0C69970F-7B82-4008-A691-19763F052920}"/>
    <dgm:cxn modelId="{BDB04809-AD8F-4BAC-BF33-AC919A293662}" type="presOf" srcId="{DB29B67B-7863-462C-8703-EB3E1E114156}" destId="{BA9127A7-769F-4720-88B1-77E76931521D}" srcOrd="0" destOrd="0" presId="urn:microsoft.com/office/officeart/2011/layout/CircleProcess"/>
    <dgm:cxn modelId="{0AC0D815-AB46-43DA-89A5-D46B756FD57D}" type="presOf" srcId="{0C07BE1F-1496-40D9-9AAE-D5078A82AF18}" destId="{B049998F-C5EF-4E3F-A43E-300291170C2B}" srcOrd="1" destOrd="0" presId="urn:microsoft.com/office/officeart/2011/layout/CircleProcess"/>
    <dgm:cxn modelId="{E94BF122-3783-4650-A180-B9FCB24DAF66}" srcId="{07F4173F-B7A9-4110-B3D1-B0DF95E81C9F}" destId="{570A8F7E-84DB-4D38-84C8-22D1B91CFCCE}" srcOrd="2" destOrd="0" parTransId="{98F136FE-FFF2-4BDC-8930-5D6EF5F6A295}" sibTransId="{E5297C89-5228-42AE-8271-76A7778FEC9D}"/>
    <dgm:cxn modelId="{2F835B27-6211-4775-9EE7-5B2E2D479FAC}" type="presOf" srcId="{A662F4B5-691B-42DC-ADDB-75A13E486BB8}" destId="{4F1A9889-4492-4576-9705-681238F6D872}" srcOrd="1" destOrd="0" presId="urn:microsoft.com/office/officeart/2011/layout/CircleProcess"/>
    <dgm:cxn modelId="{BBA9B634-E09E-4E5E-A31B-C0EE0023181C}" type="presOf" srcId="{5AF1B3F7-0F2C-45FC-85CD-F0E14E577A1D}" destId="{83169270-3455-46FA-AB32-B397E72BD8FD}" srcOrd="1" destOrd="0" presId="urn:microsoft.com/office/officeart/2011/layout/CircleProcess"/>
    <dgm:cxn modelId="{39974B5D-ED5A-4ABF-A14E-9A6D836A6ADF}" type="presOf" srcId="{07F4173F-B7A9-4110-B3D1-B0DF95E81C9F}" destId="{F738D264-1FED-47F4-A92C-2EA7D7A575C4}" srcOrd="0" destOrd="0" presId="urn:microsoft.com/office/officeart/2011/layout/CircleProcess"/>
    <dgm:cxn modelId="{299E8D5F-9A7B-410E-A617-0B3F17E72897}" srcId="{07F4173F-B7A9-4110-B3D1-B0DF95E81C9F}" destId="{5AF1B3F7-0F2C-45FC-85CD-F0E14E577A1D}" srcOrd="6" destOrd="0" parTransId="{83E2D3EA-CCA7-426F-9550-D6F40E90DB3B}" sibTransId="{21119BF3-A8FE-4334-A688-F9DE837E5C2E}"/>
    <dgm:cxn modelId="{7594AD53-1DAC-475C-990D-2C717E98F860}" type="presOf" srcId="{A662F4B5-691B-42DC-ADDB-75A13E486BB8}" destId="{C352F59F-F433-4A94-BB3A-4CF6225838AC}" srcOrd="0" destOrd="0" presId="urn:microsoft.com/office/officeart/2011/layout/CircleProcess"/>
    <dgm:cxn modelId="{24E90374-9858-4451-9FCF-579192AC4229}" type="presOf" srcId="{5AF1B3F7-0F2C-45FC-85CD-F0E14E577A1D}" destId="{1D00D61D-12EC-4C2A-A9A6-68FC7554B70E}" srcOrd="0" destOrd="0" presId="urn:microsoft.com/office/officeart/2011/layout/CircleProcess"/>
    <dgm:cxn modelId="{5EF03B86-BB40-4828-A29E-A203EFE0F013}" type="presOf" srcId="{BF333DA3-AD80-4CCD-85A7-F1B801BEB469}" destId="{F605D605-5857-402A-9FBA-E38791876FEB}" srcOrd="1" destOrd="0" presId="urn:microsoft.com/office/officeart/2011/layout/CircleProcess"/>
    <dgm:cxn modelId="{4B649886-4547-4D7F-A16C-CB0780E0DE51}" type="presOf" srcId="{0B614830-C46F-40E1-9C28-1917562A1942}" destId="{43612190-F168-48EC-A93A-4EED8899BF00}" srcOrd="1" destOrd="0" presId="urn:microsoft.com/office/officeart/2011/layout/CircleProcess"/>
    <dgm:cxn modelId="{6448F388-A978-4CB4-9E34-92D77A55B98B}" type="presOf" srcId="{DB29B67B-7863-462C-8703-EB3E1E114156}" destId="{EE5B850A-353E-4B44-8981-958F60B206B5}" srcOrd="1" destOrd="0" presId="urn:microsoft.com/office/officeart/2011/layout/CircleProcess"/>
    <dgm:cxn modelId="{6BD0D08B-0350-4651-873E-3A1D8704FC91}" srcId="{07F4173F-B7A9-4110-B3D1-B0DF95E81C9F}" destId="{DB29B67B-7863-462C-8703-EB3E1E114156}" srcOrd="3" destOrd="0" parTransId="{A0F491BB-AFC7-4C3E-8AD2-3A4CB7C24571}" sibTransId="{04D26DEC-F50F-4A3B-BCAC-2A49E2E334EC}"/>
    <dgm:cxn modelId="{C504AF92-2133-4ADB-9F25-DA7D3CFD0929}" srcId="{07F4173F-B7A9-4110-B3D1-B0DF95E81C9F}" destId="{A662F4B5-691B-42DC-ADDB-75A13E486BB8}" srcOrd="1" destOrd="0" parTransId="{C8A09300-45F3-41FB-BDF0-E50ABBB8B28B}" sibTransId="{BA2AF9F0-D6F1-4A75-85D2-510F36347D05}"/>
    <dgm:cxn modelId="{B33A5A95-9C5B-4BAA-8D2B-735007C0C0F3}" type="presOf" srcId="{570A8F7E-84DB-4D38-84C8-22D1B91CFCCE}" destId="{53188E0E-75ED-439A-826A-91914C884B6A}" srcOrd="0" destOrd="0" presId="urn:microsoft.com/office/officeart/2011/layout/CircleProcess"/>
    <dgm:cxn modelId="{32E2CB99-1ED0-420A-B10E-2E79A7E7B278}" type="presOf" srcId="{0B614830-C46F-40E1-9C28-1917562A1942}" destId="{509CB540-96C0-4CCA-A901-2AD9B0A25E0E}" srcOrd="0" destOrd="0" presId="urn:microsoft.com/office/officeart/2011/layout/CircleProcess"/>
    <dgm:cxn modelId="{DC37FEC8-46CE-4548-B95F-8E31262907DF}" type="presOf" srcId="{0C07BE1F-1496-40D9-9AAE-D5078A82AF18}" destId="{9CD46AF8-1C2B-4AC0-85C0-DA615ACC28BB}" srcOrd="0" destOrd="0" presId="urn:microsoft.com/office/officeart/2011/layout/CircleProcess"/>
    <dgm:cxn modelId="{EC4E34D7-710E-43F5-A544-A9585D899CFD}" srcId="{07F4173F-B7A9-4110-B3D1-B0DF95E81C9F}" destId="{BF333DA3-AD80-4CCD-85A7-F1B801BEB469}" srcOrd="0" destOrd="0" parTransId="{64EE1356-5E71-41E0-8AAB-1ECEF0252CD8}" sibTransId="{38F47702-ED8E-4968-85CC-7D6428254E8B}"/>
    <dgm:cxn modelId="{17A581D8-9B4B-4CE1-8175-83D0D15D250D}" srcId="{07F4173F-B7A9-4110-B3D1-B0DF95E81C9F}" destId="{0B614830-C46F-40E1-9C28-1917562A1942}" srcOrd="5" destOrd="0" parTransId="{A50F1FDD-F5EC-417C-96D5-75271B53EFDD}" sibTransId="{2DF73367-8CAF-44CE-97E7-2A0C06667B9F}"/>
    <dgm:cxn modelId="{21A6BDD8-BA95-425A-B095-3448EF504167}" type="presOf" srcId="{BF333DA3-AD80-4CCD-85A7-F1B801BEB469}" destId="{D04E349C-4EC3-4368-9E96-0D825AE633EB}" srcOrd="0" destOrd="0" presId="urn:microsoft.com/office/officeart/2011/layout/CircleProcess"/>
    <dgm:cxn modelId="{09DB73E8-FFB8-4083-AC01-0BD2AA21FE84}" type="presOf" srcId="{570A8F7E-84DB-4D38-84C8-22D1B91CFCCE}" destId="{5F9D2015-1A97-49A7-BE7A-C7046BB0FCB5}" srcOrd="1" destOrd="0" presId="urn:microsoft.com/office/officeart/2011/layout/CircleProcess"/>
    <dgm:cxn modelId="{26B351D1-2FEF-4CF9-AA71-1234B2163579}" type="presParOf" srcId="{F738D264-1FED-47F4-A92C-2EA7D7A575C4}" destId="{40BA7C7D-4BEB-4D85-B6A7-ECDD60566C1E}" srcOrd="0" destOrd="0" presId="urn:microsoft.com/office/officeart/2011/layout/CircleProcess"/>
    <dgm:cxn modelId="{64401E55-A90B-4016-92F8-F775E9C89708}" type="presParOf" srcId="{40BA7C7D-4BEB-4D85-B6A7-ECDD60566C1E}" destId="{C8833C51-CC34-46F0-9825-B687347E7368}" srcOrd="0" destOrd="0" presId="urn:microsoft.com/office/officeart/2011/layout/CircleProcess"/>
    <dgm:cxn modelId="{7CB84D21-57EC-4E7C-A12B-8F6FFC103291}" type="presParOf" srcId="{F738D264-1FED-47F4-A92C-2EA7D7A575C4}" destId="{93562FE1-6FCA-41D9-B847-B1BAD1C8FB9D}" srcOrd="1" destOrd="0" presId="urn:microsoft.com/office/officeart/2011/layout/CircleProcess"/>
    <dgm:cxn modelId="{20EF9E1E-4464-4984-A0E9-CA1CCBBE41D2}" type="presParOf" srcId="{93562FE1-6FCA-41D9-B847-B1BAD1C8FB9D}" destId="{1D00D61D-12EC-4C2A-A9A6-68FC7554B70E}" srcOrd="0" destOrd="0" presId="urn:microsoft.com/office/officeart/2011/layout/CircleProcess"/>
    <dgm:cxn modelId="{E78A7B9E-B13F-449D-8CB4-9EF4B1C4AF3C}" type="presParOf" srcId="{F738D264-1FED-47F4-A92C-2EA7D7A575C4}" destId="{83169270-3455-46FA-AB32-B397E72BD8FD}" srcOrd="2" destOrd="0" presId="urn:microsoft.com/office/officeart/2011/layout/CircleProcess"/>
    <dgm:cxn modelId="{3D0F1AF2-B7CE-4ED6-A493-0C614B80BBD4}" type="presParOf" srcId="{F738D264-1FED-47F4-A92C-2EA7D7A575C4}" destId="{798623C4-3F5B-443E-939C-CA10C795A889}" srcOrd="3" destOrd="0" presId="urn:microsoft.com/office/officeart/2011/layout/CircleProcess"/>
    <dgm:cxn modelId="{553392F6-036C-40DF-935E-7C7590879C3B}" type="presParOf" srcId="{798623C4-3F5B-443E-939C-CA10C795A889}" destId="{256B93C9-64BB-4D82-950B-3A38CD32CD5E}" srcOrd="0" destOrd="0" presId="urn:microsoft.com/office/officeart/2011/layout/CircleProcess"/>
    <dgm:cxn modelId="{8E79E0AD-332C-4164-8FA7-038BFAC1C027}" type="presParOf" srcId="{F738D264-1FED-47F4-A92C-2EA7D7A575C4}" destId="{F0711468-694A-4DA9-8562-2AA13BFF9582}" srcOrd="4" destOrd="0" presId="urn:microsoft.com/office/officeart/2011/layout/CircleProcess"/>
    <dgm:cxn modelId="{6C2D1F2A-3D2D-4D98-B3B7-D13D60EC3A65}" type="presParOf" srcId="{F0711468-694A-4DA9-8562-2AA13BFF9582}" destId="{509CB540-96C0-4CCA-A901-2AD9B0A25E0E}" srcOrd="0" destOrd="0" presId="urn:microsoft.com/office/officeart/2011/layout/CircleProcess"/>
    <dgm:cxn modelId="{16D1A2F2-C80B-4AF0-B699-0DED842902C3}" type="presParOf" srcId="{F738D264-1FED-47F4-A92C-2EA7D7A575C4}" destId="{43612190-F168-48EC-A93A-4EED8899BF00}" srcOrd="5" destOrd="0" presId="urn:microsoft.com/office/officeart/2011/layout/CircleProcess"/>
    <dgm:cxn modelId="{53088D63-AD37-4ED2-A75A-279F8529BA7C}" type="presParOf" srcId="{F738D264-1FED-47F4-A92C-2EA7D7A575C4}" destId="{B8A38C56-EB40-448F-9F5E-C82211BFA897}" srcOrd="6" destOrd="0" presId="urn:microsoft.com/office/officeart/2011/layout/CircleProcess"/>
    <dgm:cxn modelId="{C452AAE3-1074-4658-9DC3-B9DB4F0A5330}" type="presParOf" srcId="{B8A38C56-EB40-448F-9F5E-C82211BFA897}" destId="{FAA773F9-7B70-4233-86B2-0B2ED097B215}" srcOrd="0" destOrd="0" presId="urn:microsoft.com/office/officeart/2011/layout/CircleProcess"/>
    <dgm:cxn modelId="{A9C8A8AA-A4F6-49F8-863B-3E8E0EF68824}" type="presParOf" srcId="{F738D264-1FED-47F4-A92C-2EA7D7A575C4}" destId="{84189BBA-06B7-4BE8-84E2-D44B9A94938A}" srcOrd="7" destOrd="0" presId="urn:microsoft.com/office/officeart/2011/layout/CircleProcess"/>
    <dgm:cxn modelId="{7A0BEFF0-740B-4534-8C0F-884CD6C073D3}" type="presParOf" srcId="{84189BBA-06B7-4BE8-84E2-D44B9A94938A}" destId="{9CD46AF8-1C2B-4AC0-85C0-DA615ACC28BB}" srcOrd="0" destOrd="0" presId="urn:microsoft.com/office/officeart/2011/layout/CircleProcess"/>
    <dgm:cxn modelId="{B41E88A3-4AB7-4419-B619-1C86C26DB002}" type="presParOf" srcId="{F738D264-1FED-47F4-A92C-2EA7D7A575C4}" destId="{B049998F-C5EF-4E3F-A43E-300291170C2B}" srcOrd="8" destOrd="0" presId="urn:microsoft.com/office/officeart/2011/layout/CircleProcess"/>
    <dgm:cxn modelId="{0888144D-5D58-42EC-99F2-7C2808E5432E}" type="presParOf" srcId="{F738D264-1FED-47F4-A92C-2EA7D7A575C4}" destId="{46C09854-E112-4941-99A0-3F9BA3519F72}" srcOrd="9" destOrd="0" presId="urn:microsoft.com/office/officeart/2011/layout/CircleProcess"/>
    <dgm:cxn modelId="{BD09EF89-96A4-4654-9ED5-9FB44B90E3F1}" type="presParOf" srcId="{46C09854-E112-4941-99A0-3F9BA3519F72}" destId="{4950D83D-7136-4469-A444-A495E32EAF18}" srcOrd="0" destOrd="0" presId="urn:microsoft.com/office/officeart/2011/layout/CircleProcess"/>
    <dgm:cxn modelId="{727C15B1-A1C1-4D8F-A873-AE54BEDA3D69}" type="presParOf" srcId="{F738D264-1FED-47F4-A92C-2EA7D7A575C4}" destId="{6409A367-2CDE-4222-9BAC-144BA2576F44}" srcOrd="10" destOrd="0" presId="urn:microsoft.com/office/officeart/2011/layout/CircleProcess"/>
    <dgm:cxn modelId="{446DB942-7B9F-4157-86D9-DD5A59822618}" type="presParOf" srcId="{6409A367-2CDE-4222-9BAC-144BA2576F44}" destId="{BA9127A7-769F-4720-88B1-77E76931521D}" srcOrd="0" destOrd="0" presId="urn:microsoft.com/office/officeart/2011/layout/CircleProcess"/>
    <dgm:cxn modelId="{63A502BD-3051-45C4-ABF5-15EF9725FF87}" type="presParOf" srcId="{F738D264-1FED-47F4-A92C-2EA7D7A575C4}" destId="{EE5B850A-353E-4B44-8981-958F60B206B5}" srcOrd="11" destOrd="0" presId="urn:microsoft.com/office/officeart/2011/layout/CircleProcess"/>
    <dgm:cxn modelId="{7FC22509-C5A4-465C-92E7-2293094B167D}" type="presParOf" srcId="{F738D264-1FED-47F4-A92C-2EA7D7A575C4}" destId="{BA712543-0414-42DE-860E-8814F6718BC5}" srcOrd="12" destOrd="0" presId="urn:microsoft.com/office/officeart/2011/layout/CircleProcess"/>
    <dgm:cxn modelId="{1B7B4054-9983-49C0-83D4-05E888D9EC99}" type="presParOf" srcId="{BA712543-0414-42DE-860E-8814F6718BC5}" destId="{E9199FD5-8197-40DE-A908-D29D56B4C91F}" srcOrd="0" destOrd="0" presId="urn:microsoft.com/office/officeart/2011/layout/CircleProcess"/>
    <dgm:cxn modelId="{9126D1C6-EF6A-40E3-B00E-3ADFFD4D7B53}" type="presParOf" srcId="{F738D264-1FED-47F4-A92C-2EA7D7A575C4}" destId="{7BA2C171-51DD-48C2-8FFD-466A8A0B289B}" srcOrd="13" destOrd="0" presId="urn:microsoft.com/office/officeart/2011/layout/CircleProcess"/>
    <dgm:cxn modelId="{2B9304A4-441C-4CAC-8788-AAB5590D7ECC}" type="presParOf" srcId="{7BA2C171-51DD-48C2-8FFD-466A8A0B289B}" destId="{53188E0E-75ED-439A-826A-91914C884B6A}" srcOrd="0" destOrd="0" presId="urn:microsoft.com/office/officeart/2011/layout/CircleProcess"/>
    <dgm:cxn modelId="{7292AAF0-33BF-4649-BEDD-BC4EA5C5578A}" type="presParOf" srcId="{F738D264-1FED-47F4-A92C-2EA7D7A575C4}" destId="{5F9D2015-1A97-49A7-BE7A-C7046BB0FCB5}" srcOrd="14" destOrd="0" presId="urn:microsoft.com/office/officeart/2011/layout/CircleProcess"/>
    <dgm:cxn modelId="{1DF32418-1CF7-4D2D-B25C-C0113DE2F9E8}" type="presParOf" srcId="{F738D264-1FED-47F4-A92C-2EA7D7A575C4}" destId="{1C153227-BFC9-4C27-A982-7E807CD38706}" srcOrd="15" destOrd="0" presId="urn:microsoft.com/office/officeart/2011/layout/CircleProcess"/>
    <dgm:cxn modelId="{FAA702A8-4C48-4273-9180-F5271D2F8439}" type="presParOf" srcId="{1C153227-BFC9-4C27-A982-7E807CD38706}" destId="{E6A4F4B7-CA3B-4C5A-966E-9D88E993E57B}" srcOrd="0" destOrd="0" presId="urn:microsoft.com/office/officeart/2011/layout/CircleProcess"/>
    <dgm:cxn modelId="{40235E3E-7C68-42B5-9632-6EC4FACD0203}" type="presParOf" srcId="{F738D264-1FED-47F4-A92C-2EA7D7A575C4}" destId="{9E41C867-AE8C-479B-8A1B-06FA40DD7C34}" srcOrd="16" destOrd="0" presId="urn:microsoft.com/office/officeart/2011/layout/CircleProcess"/>
    <dgm:cxn modelId="{D73D4B70-CB89-4588-8E2C-C376552D1C3A}" type="presParOf" srcId="{9E41C867-AE8C-479B-8A1B-06FA40DD7C34}" destId="{C352F59F-F433-4A94-BB3A-4CF6225838AC}" srcOrd="0" destOrd="0" presId="urn:microsoft.com/office/officeart/2011/layout/CircleProcess"/>
    <dgm:cxn modelId="{6F5AA45F-4B38-47AA-9855-2E9FC92A1D4B}" type="presParOf" srcId="{F738D264-1FED-47F4-A92C-2EA7D7A575C4}" destId="{4F1A9889-4492-4576-9705-681238F6D872}" srcOrd="17" destOrd="0" presId="urn:microsoft.com/office/officeart/2011/layout/CircleProcess"/>
    <dgm:cxn modelId="{2A74EF36-DD1C-4D3F-A226-7E2FB53B1640}" type="presParOf" srcId="{F738D264-1FED-47F4-A92C-2EA7D7A575C4}" destId="{F7783FE9-88BB-4111-9C85-954E6BE972A4}" srcOrd="18" destOrd="0" presId="urn:microsoft.com/office/officeart/2011/layout/CircleProcess"/>
    <dgm:cxn modelId="{B2EF745B-F771-4CB3-BBCC-5F6A715C1D14}" type="presParOf" srcId="{F7783FE9-88BB-4111-9C85-954E6BE972A4}" destId="{DB5C81BD-2652-4756-A24C-0CFED3EDF212}" srcOrd="0" destOrd="0" presId="urn:microsoft.com/office/officeart/2011/layout/CircleProcess"/>
    <dgm:cxn modelId="{991AF27A-F997-4F4A-A22D-C3279029CD8E}" type="presParOf" srcId="{F738D264-1FED-47F4-A92C-2EA7D7A575C4}" destId="{5E97EF8B-958F-4043-BAB5-8BE7146A13FE}" srcOrd="19" destOrd="0" presId="urn:microsoft.com/office/officeart/2011/layout/CircleProcess"/>
    <dgm:cxn modelId="{CE66BDC0-D22E-4A21-AF0E-1AF86D562CDF}" type="presParOf" srcId="{5E97EF8B-958F-4043-BAB5-8BE7146A13FE}" destId="{D04E349C-4EC3-4368-9E96-0D825AE633EB}" srcOrd="0" destOrd="0" presId="urn:microsoft.com/office/officeart/2011/layout/CircleProcess"/>
    <dgm:cxn modelId="{1E54C066-6600-440B-9279-D72892EFABC3}" type="presParOf" srcId="{F738D264-1FED-47F4-A92C-2EA7D7A575C4}" destId="{F605D605-5857-402A-9FBA-E38791876FEB}" srcOrd="2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833C51-CC34-46F0-9825-B687347E7368}">
      <dsp:nvSpPr>
        <dsp:cNvPr id="0" name=""/>
        <dsp:cNvSpPr/>
      </dsp:nvSpPr>
      <dsp:spPr>
        <a:xfrm>
          <a:off x="8328113" y="2079501"/>
          <a:ext cx="1287109" cy="128671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D00D61D-12EC-4C2A-A9A6-68FC7554B70E}">
      <dsp:nvSpPr>
        <dsp:cNvPr id="0" name=""/>
        <dsp:cNvSpPr/>
      </dsp:nvSpPr>
      <dsp:spPr>
        <a:xfrm>
          <a:off x="8371841" y="2122399"/>
          <a:ext cx="1200605" cy="120091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100" b="0" i="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Cross-validation: Validate methodology across diverse datasets.</a:t>
          </a:r>
          <a:endParaRPr lang="en-IN" sz="1100" kern="1200" dirty="0"/>
        </a:p>
      </dsp:txBody>
      <dsp:txXfrm>
        <a:off x="8542948" y="2293991"/>
        <a:ext cx="857439" cy="857734"/>
      </dsp:txXfrm>
    </dsp:sp>
    <dsp:sp modelId="{256B93C9-64BB-4D82-950B-3A38CD32CD5E}">
      <dsp:nvSpPr>
        <dsp:cNvPr id="0" name=""/>
        <dsp:cNvSpPr/>
      </dsp:nvSpPr>
      <dsp:spPr>
        <a:xfrm rot="2700000">
          <a:off x="6998867" y="2079357"/>
          <a:ext cx="1286778" cy="1286778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09CB540-96C0-4CCA-A901-2AD9B0A25E0E}">
      <dsp:nvSpPr>
        <dsp:cNvPr id="0" name=""/>
        <dsp:cNvSpPr/>
      </dsp:nvSpPr>
      <dsp:spPr>
        <a:xfrm>
          <a:off x="7041954" y="2122399"/>
          <a:ext cx="1200605" cy="120091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Fine-tuning: Optimize model parameters for improved performance</a:t>
          </a:r>
          <a:endParaRPr lang="en-IN" sz="1100" kern="1200" dirty="0"/>
        </a:p>
      </dsp:txBody>
      <dsp:txXfrm>
        <a:off x="7213062" y="2293991"/>
        <a:ext cx="857439" cy="857734"/>
      </dsp:txXfrm>
    </dsp:sp>
    <dsp:sp modelId="{FAA773F9-7B70-4233-86B2-0B2ED097B215}">
      <dsp:nvSpPr>
        <dsp:cNvPr id="0" name=""/>
        <dsp:cNvSpPr/>
      </dsp:nvSpPr>
      <dsp:spPr>
        <a:xfrm rot="2700000">
          <a:off x="5669932" y="2079357"/>
          <a:ext cx="1286778" cy="1286778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CD46AF8-1C2B-4AC0-85C0-DA615ACC28BB}">
      <dsp:nvSpPr>
        <dsp:cNvPr id="0" name=""/>
        <dsp:cNvSpPr/>
      </dsp:nvSpPr>
      <dsp:spPr>
        <a:xfrm>
          <a:off x="5712068" y="2122399"/>
          <a:ext cx="1200605" cy="120091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Evaluation: Assess performance using metrics like DER and F-measure</a:t>
          </a:r>
          <a:endParaRPr lang="en-IN" sz="1100" kern="1200" dirty="0"/>
        </a:p>
      </dsp:txBody>
      <dsp:txXfrm>
        <a:off x="5884126" y="2293991"/>
        <a:ext cx="857439" cy="857734"/>
      </dsp:txXfrm>
    </dsp:sp>
    <dsp:sp modelId="{4950D83D-7136-4469-A444-A495E32EAF18}">
      <dsp:nvSpPr>
        <dsp:cNvPr id="0" name=""/>
        <dsp:cNvSpPr/>
      </dsp:nvSpPr>
      <dsp:spPr>
        <a:xfrm rot="2700000">
          <a:off x="4340045" y="2079357"/>
          <a:ext cx="1286778" cy="1286778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9127A7-769F-4720-88B1-77E76931521D}">
      <dsp:nvSpPr>
        <dsp:cNvPr id="0" name=""/>
        <dsp:cNvSpPr/>
      </dsp:nvSpPr>
      <dsp:spPr>
        <a:xfrm>
          <a:off x="4383132" y="2122399"/>
          <a:ext cx="1200605" cy="120091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100" b="0" i="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Classification: Employ SVC and RFC for speaker classification.</a:t>
          </a:r>
          <a:endParaRPr lang="en-IN" sz="1100" kern="1200" dirty="0"/>
        </a:p>
      </dsp:txBody>
      <dsp:txXfrm>
        <a:off x="4554240" y="2293991"/>
        <a:ext cx="857439" cy="857734"/>
      </dsp:txXfrm>
    </dsp:sp>
    <dsp:sp modelId="{E9199FD5-8197-40DE-A908-D29D56B4C91F}">
      <dsp:nvSpPr>
        <dsp:cNvPr id="0" name=""/>
        <dsp:cNvSpPr/>
      </dsp:nvSpPr>
      <dsp:spPr>
        <a:xfrm rot="2700000">
          <a:off x="3010159" y="2079357"/>
          <a:ext cx="1286778" cy="1286778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3188E0E-75ED-439A-826A-91914C884B6A}">
      <dsp:nvSpPr>
        <dsp:cNvPr id="0" name=""/>
        <dsp:cNvSpPr/>
      </dsp:nvSpPr>
      <dsp:spPr>
        <a:xfrm>
          <a:off x="3053246" y="2122399"/>
          <a:ext cx="1200605" cy="120091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100" b="0" i="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Clustering: Apply spectral clustering to group speaker embeddings.</a:t>
          </a:r>
          <a:endParaRPr lang="en-IN" sz="1100" kern="1200" dirty="0"/>
        </a:p>
      </dsp:txBody>
      <dsp:txXfrm>
        <a:off x="3224353" y="2293991"/>
        <a:ext cx="857439" cy="857734"/>
      </dsp:txXfrm>
    </dsp:sp>
    <dsp:sp modelId="{E6A4F4B7-CA3B-4C5A-966E-9D88E993E57B}">
      <dsp:nvSpPr>
        <dsp:cNvPr id="0" name=""/>
        <dsp:cNvSpPr/>
      </dsp:nvSpPr>
      <dsp:spPr>
        <a:xfrm rot="2700000">
          <a:off x="1681223" y="2079357"/>
          <a:ext cx="1286778" cy="1286778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52F59F-F433-4A94-BB3A-4CF6225838AC}">
      <dsp:nvSpPr>
        <dsp:cNvPr id="0" name=""/>
        <dsp:cNvSpPr/>
      </dsp:nvSpPr>
      <dsp:spPr>
        <a:xfrm>
          <a:off x="1723359" y="2122399"/>
          <a:ext cx="1200605" cy="120091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100" b="0" i="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Feature extraction: Extract speaker embeddings using x-vectorization.</a:t>
          </a:r>
          <a:endParaRPr lang="en-IN" sz="1100" kern="1200" dirty="0"/>
        </a:p>
      </dsp:txBody>
      <dsp:txXfrm>
        <a:off x="1895417" y="2293991"/>
        <a:ext cx="857439" cy="857734"/>
      </dsp:txXfrm>
    </dsp:sp>
    <dsp:sp modelId="{DB5C81BD-2652-4756-A24C-0CFED3EDF212}">
      <dsp:nvSpPr>
        <dsp:cNvPr id="0" name=""/>
        <dsp:cNvSpPr/>
      </dsp:nvSpPr>
      <dsp:spPr>
        <a:xfrm rot="2700000">
          <a:off x="351337" y="2079357"/>
          <a:ext cx="1286778" cy="1286778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04E349C-4EC3-4368-9E96-0D825AE633EB}">
      <dsp:nvSpPr>
        <dsp:cNvPr id="0" name=""/>
        <dsp:cNvSpPr/>
      </dsp:nvSpPr>
      <dsp:spPr>
        <a:xfrm>
          <a:off x="394423" y="2122399"/>
          <a:ext cx="1200605" cy="120091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Data preprocessing: Prepare </a:t>
          </a:r>
          <a:r>
            <a:rPr lang="en-IN" sz="1100" b="0" i="0" kern="1200" dirty="0" err="1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VoxCeleb</a:t>
          </a:r>
          <a:r>
            <a:rPr lang="en-IN" sz="1100" b="0" i="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dataset and remove noise.</a:t>
          </a:r>
          <a:endParaRPr lang="en-IN" sz="1100" kern="1200" dirty="0"/>
        </a:p>
      </dsp:txBody>
      <dsp:txXfrm>
        <a:off x="565531" y="2293991"/>
        <a:ext cx="857439" cy="857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/>
          </a:p>
          <a:p>
            <a:r>
              <a:rPr lang="en-US"/>
              <a:t>*</a:t>
            </a:r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/>
          </a:p>
          <a:p>
            <a:r>
              <a:rPr lang="en-US"/>
              <a:t>#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EDEE2F6-EAFC-4014-AA41-9BB26F16A172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EDEE2F6-EAFC-4014-AA41-9BB26F16A1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44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EDEE2F6-EAFC-4014-AA41-9BB26F16A1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87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EDEE2F6-EAFC-4014-AA41-9BB26F16A1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56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EDEE2F6-EAFC-4014-AA41-9BB26F16A1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75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2CE291B-09B0-43D8-B181-A04857BD57C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EditPoints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 noEditPoints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endParaRPr/>
          </a:p>
        </p:txBody>
      </p:sp>
      <p:sp>
        <p:nvSpPr>
          <p:cNvPr id="4" name="Holder 4"/>
          <p:cNvSpPr>
            <a:spLocks noGrp="1" noEditPoints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 noEditPoints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15D5D-3FEF-4BC4-ABF8-08E5E82A51F2}" type="datetime1">
              <a:rPr lang="en-US" smtClean="0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 noEditPoints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EditPoints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 noEditPoints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lvl="0"/>
            <a:endParaRPr/>
          </a:p>
        </p:txBody>
      </p:sp>
      <p:sp>
        <p:nvSpPr>
          <p:cNvPr id="4" name="Holder 4"/>
          <p:cNvSpPr>
            <a:spLocks noGrp="1" noEditPoints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 noEditPoints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A19D9-A6B3-46A1-A12A-A475A088E0AC}" type="datetime1">
              <a:rPr lang="en-US" smtClean="0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 noEditPoints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EditPoints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 noEditPoints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endParaRPr/>
          </a:p>
        </p:txBody>
      </p:sp>
      <p:sp>
        <p:nvSpPr>
          <p:cNvPr id="4" name="Holder 4"/>
          <p:cNvSpPr>
            <a:spLocks noGrp="1" noEditPoints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endParaRPr/>
          </a:p>
        </p:txBody>
      </p:sp>
      <p:sp>
        <p:nvSpPr>
          <p:cNvPr id="5" name="Holder 5"/>
          <p:cNvSpPr>
            <a:spLocks noGrp="1" noEditPoints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 noEditPoints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06921-F533-44FA-AA9F-7C6C9B4201DF}" type="datetime1">
              <a:rPr lang="en-US" smtClean="0"/>
              <a:t>9/4/2024</a:t>
            </a:fld>
            <a:endParaRPr lang="en-US"/>
          </a:p>
        </p:txBody>
      </p:sp>
      <p:sp>
        <p:nvSpPr>
          <p:cNvPr id="7" name="Holder 7"/>
          <p:cNvSpPr>
            <a:spLocks noGrp="1" noEditPoints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EditPoints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 noEditPoints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 noEditPoints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09520-03B9-44E5-8FA5-2AA455EE2875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Holder 5"/>
          <p:cNvSpPr>
            <a:spLocks noGrp="1" noEditPoints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 noEditPoints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 noEditPoints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BA50C-E48D-4679-9D84-706769B434F0}" type="datetime1">
              <a:rPr lang="en-US" smtClean="0"/>
              <a:t>9/4/2024</a:t>
            </a:fld>
            <a:endParaRPr lang="en-US"/>
          </a:p>
        </p:txBody>
      </p:sp>
      <p:sp>
        <p:nvSpPr>
          <p:cNvPr id="4" name="Holder 4"/>
          <p:cNvSpPr>
            <a:spLocks noGrp="1" noEditPoints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8CBC0-54AD-4809-BE29-872BBA12DEDB}" type="datetime1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11271432" y="3297925"/>
            <a:ext cx="373448" cy="248566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1340083" y="3366516"/>
            <a:ext cx="287020" cy="264160"/>
          </a:xfrm>
          <a:custGeom>
            <a:avLst/>
            <a:gdLst/>
            <a:ahLst/>
            <a:cxnLst/>
            <a:rect l="l" t="t" r="r" b="b"/>
            <a:pathLst>
              <a:path w="287020" h="264160">
                <a:moveTo>
                  <a:pt x="143256" y="0"/>
                </a:moveTo>
                <a:lnTo>
                  <a:pt x="97974" y="6723"/>
                </a:lnTo>
                <a:lnTo>
                  <a:pt x="58649" y="25444"/>
                </a:lnTo>
                <a:lnTo>
                  <a:pt x="27639" y="53986"/>
                </a:lnTo>
                <a:lnTo>
                  <a:pt x="7303" y="90172"/>
                </a:lnTo>
                <a:lnTo>
                  <a:pt x="0" y="131825"/>
                </a:lnTo>
                <a:lnTo>
                  <a:pt x="7303" y="173479"/>
                </a:lnTo>
                <a:lnTo>
                  <a:pt x="27639" y="209665"/>
                </a:lnTo>
                <a:lnTo>
                  <a:pt x="58649" y="238207"/>
                </a:lnTo>
                <a:lnTo>
                  <a:pt x="97974" y="256928"/>
                </a:lnTo>
                <a:lnTo>
                  <a:pt x="143256" y="263652"/>
                </a:lnTo>
                <a:lnTo>
                  <a:pt x="188537" y="256928"/>
                </a:lnTo>
                <a:lnTo>
                  <a:pt x="227862" y="238207"/>
                </a:lnTo>
                <a:lnTo>
                  <a:pt x="258872" y="209665"/>
                </a:lnTo>
                <a:lnTo>
                  <a:pt x="279208" y="173479"/>
                </a:lnTo>
                <a:lnTo>
                  <a:pt x="286512" y="131825"/>
                </a:lnTo>
                <a:lnTo>
                  <a:pt x="279208" y="90172"/>
                </a:lnTo>
                <a:lnTo>
                  <a:pt x="258872" y="53986"/>
                </a:lnTo>
                <a:lnTo>
                  <a:pt x="227862" y="25444"/>
                </a:lnTo>
                <a:lnTo>
                  <a:pt x="188537" y="6723"/>
                </a:lnTo>
                <a:lnTo>
                  <a:pt x="14325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340083" y="3366516"/>
            <a:ext cx="287020" cy="264160"/>
          </a:xfrm>
          <a:custGeom>
            <a:avLst/>
            <a:gdLst/>
            <a:ahLst/>
            <a:cxnLst/>
            <a:rect l="l" t="t" r="r" b="b"/>
            <a:pathLst>
              <a:path w="287020" h="264160">
                <a:moveTo>
                  <a:pt x="143256" y="0"/>
                </a:moveTo>
                <a:lnTo>
                  <a:pt x="188537" y="6723"/>
                </a:lnTo>
                <a:lnTo>
                  <a:pt x="227862" y="25444"/>
                </a:lnTo>
                <a:lnTo>
                  <a:pt x="258872" y="53986"/>
                </a:lnTo>
                <a:lnTo>
                  <a:pt x="279208" y="90172"/>
                </a:lnTo>
                <a:lnTo>
                  <a:pt x="286512" y="131825"/>
                </a:lnTo>
                <a:lnTo>
                  <a:pt x="279208" y="173479"/>
                </a:lnTo>
                <a:lnTo>
                  <a:pt x="258872" y="209665"/>
                </a:lnTo>
                <a:lnTo>
                  <a:pt x="227862" y="238207"/>
                </a:lnTo>
                <a:lnTo>
                  <a:pt x="188537" y="256928"/>
                </a:lnTo>
                <a:lnTo>
                  <a:pt x="143256" y="263652"/>
                </a:lnTo>
                <a:lnTo>
                  <a:pt x="97974" y="256928"/>
                </a:lnTo>
                <a:lnTo>
                  <a:pt x="58649" y="238207"/>
                </a:lnTo>
                <a:lnTo>
                  <a:pt x="27639" y="209665"/>
                </a:lnTo>
                <a:lnTo>
                  <a:pt x="7303" y="173479"/>
                </a:lnTo>
                <a:lnTo>
                  <a:pt x="0" y="131825"/>
                </a:lnTo>
                <a:lnTo>
                  <a:pt x="7303" y="90172"/>
                </a:lnTo>
                <a:lnTo>
                  <a:pt x="27639" y="53986"/>
                </a:lnTo>
                <a:lnTo>
                  <a:pt x="58649" y="25444"/>
                </a:lnTo>
                <a:lnTo>
                  <a:pt x="97974" y="6723"/>
                </a:lnTo>
                <a:lnTo>
                  <a:pt x="143256" y="0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340083" y="3630168"/>
            <a:ext cx="287020" cy="262255"/>
          </a:xfrm>
          <a:custGeom>
            <a:avLst/>
            <a:gdLst/>
            <a:ahLst/>
            <a:cxnLst/>
            <a:rect l="l" t="t" r="r" b="b"/>
            <a:pathLst>
              <a:path w="287020" h="262254">
                <a:moveTo>
                  <a:pt x="143256" y="0"/>
                </a:moveTo>
                <a:lnTo>
                  <a:pt x="97974" y="6681"/>
                </a:lnTo>
                <a:lnTo>
                  <a:pt x="58649" y="25286"/>
                </a:lnTo>
                <a:lnTo>
                  <a:pt x="27639" y="53656"/>
                </a:lnTo>
                <a:lnTo>
                  <a:pt x="7303" y="89635"/>
                </a:lnTo>
                <a:lnTo>
                  <a:pt x="0" y="131063"/>
                </a:lnTo>
                <a:lnTo>
                  <a:pt x="7303" y="172492"/>
                </a:lnTo>
                <a:lnTo>
                  <a:pt x="27639" y="208471"/>
                </a:lnTo>
                <a:lnTo>
                  <a:pt x="58649" y="236841"/>
                </a:lnTo>
                <a:lnTo>
                  <a:pt x="97974" y="255446"/>
                </a:lnTo>
                <a:lnTo>
                  <a:pt x="143256" y="262127"/>
                </a:lnTo>
                <a:lnTo>
                  <a:pt x="188537" y="255446"/>
                </a:lnTo>
                <a:lnTo>
                  <a:pt x="227862" y="236841"/>
                </a:lnTo>
                <a:lnTo>
                  <a:pt x="258872" y="208471"/>
                </a:lnTo>
                <a:lnTo>
                  <a:pt x="279208" y="172492"/>
                </a:lnTo>
                <a:lnTo>
                  <a:pt x="286512" y="131063"/>
                </a:lnTo>
                <a:lnTo>
                  <a:pt x="279208" y="89635"/>
                </a:lnTo>
                <a:lnTo>
                  <a:pt x="258872" y="53656"/>
                </a:lnTo>
                <a:lnTo>
                  <a:pt x="227862" y="25286"/>
                </a:lnTo>
                <a:lnTo>
                  <a:pt x="188537" y="6681"/>
                </a:lnTo>
                <a:lnTo>
                  <a:pt x="143256" y="0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1340083" y="3630168"/>
            <a:ext cx="287020" cy="262255"/>
          </a:xfrm>
          <a:custGeom>
            <a:avLst/>
            <a:gdLst/>
            <a:ahLst/>
            <a:cxnLst/>
            <a:rect l="l" t="t" r="r" b="b"/>
            <a:pathLst>
              <a:path w="287020" h="262254">
                <a:moveTo>
                  <a:pt x="143256" y="0"/>
                </a:moveTo>
                <a:lnTo>
                  <a:pt x="188537" y="6681"/>
                </a:lnTo>
                <a:lnTo>
                  <a:pt x="227862" y="25286"/>
                </a:lnTo>
                <a:lnTo>
                  <a:pt x="258872" y="53656"/>
                </a:lnTo>
                <a:lnTo>
                  <a:pt x="279208" y="89635"/>
                </a:lnTo>
                <a:lnTo>
                  <a:pt x="286512" y="131063"/>
                </a:lnTo>
                <a:lnTo>
                  <a:pt x="279208" y="172492"/>
                </a:lnTo>
                <a:lnTo>
                  <a:pt x="258872" y="208471"/>
                </a:lnTo>
                <a:lnTo>
                  <a:pt x="227862" y="236841"/>
                </a:lnTo>
                <a:lnTo>
                  <a:pt x="188537" y="255446"/>
                </a:lnTo>
                <a:lnTo>
                  <a:pt x="143256" y="262127"/>
                </a:lnTo>
                <a:lnTo>
                  <a:pt x="97974" y="255446"/>
                </a:lnTo>
                <a:lnTo>
                  <a:pt x="58649" y="236841"/>
                </a:lnTo>
                <a:lnTo>
                  <a:pt x="27639" y="208471"/>
                </a:lnTo>
                <a:lnTo>
                  <a:pt x="7303" y="172492"/>
                </a:lnTo>
                <a:lnTo>
                  <a:pt x="0" y="131063"/>
                </a:lnTo>
                <a:lnTo>
                  <a:pt x="7303" y="89635"/>
                </a:lnTo>
                <a:lnTo>
                  <a:pt x="27639" y="53656"/>
                </a:lnTo>
                <a:lnTo>
                  <a:pt x="58649" y="25286"/>
                </a:lnTo>
                <a:lnTo>
                  <a:pt x="97974" y="6681"/>
                </a:lnTo>
                <a:lnTo>
                  <a:pt x="143256" y="0"/>
                </a:lnTo>
                <a:close/>
              </a:path>
            </a:pathLst>
          </a:custGeom>
          <a:ln w="12700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1340083" y="3904488"/>
            <a:ext cx="287020" cy="264160"/>
          </a:xfrm>
          <a:custGeom>
            <a:avLst/>
            <a:gdLst/>
            <a:ahLst/>
            <a:cxnLst/>
            <a:rect l="l" t="t" r="r" b="b"/>
            <a:pathLst>
              <a:path w="287020" h="264160">
                <a:moveTo>
                  <a:pt x="143256" y="0"/>
                </a:moveTo>
                <a:lnTo>
                  <a:pt x="97974" y="6723"/>
                </a:lnTo>
                <a:lnTo>
                  <a:pt x="58649" y="25444"/>
                </a:lnTo>
                <a:lnTo>
                  <a:pt x="27639" y="53986"/>
                </a:lnTo>
                <a:lnTo>
                  <a:pt x="7303" y="90172"/>
                </a:lnTo>
                <a:lnTo>
                  <a:pt x="0" y="131825"/>
                </a:lnTo>
                <a:lnTo>
                  <a:pt x="7303" y="173479"/>
                </a:lnTo>
                <a:lnTo>
                  <a:pt x="27639" y="209665"/>
                </a:lnTo>
                <a:lnTo>
                  <a:pt x="58649" y="238207"/>
                </a:lnTo>
                <a:lnTo>
                  <a:pt x="97974" y="256928"/>
                </a:lnTo>
                <a:lnTo>
                  <a:pt x="143256" y="263651"/>
                </a:lnTo>
                <a:lnTo>
                  <a:pt x="188537" y="256928"/>
                </a:lnTo>
                <a:lnTo>
                  <a:pt x="227862" y="238207"/>
                </a:lnTo>
                <a:lnTo>
                  <a:pt x="258872" y="209665"/>
                </a:lnTo>
                <a:lnTo>
                  <a:pt x="279208" y="173479"/>
                </a:lnTo>
                <a:lnTo>
                  <a:pt x="286512" y="131825"/>
                </a:lnTo>
                <a:lnTo>
                  <a:pt x="279208" y="90172"/>
                </a:lnTo>
                <a:lnTo>
                  <a:pt x="258872" y="53986"/>
                </a:lnTo>
                <a:lnTo>
                  <a:pt x="227862" y="25444"/>
                </a:lnTo>
                <a:lnTo>
                  <a:pt x="188537" y="6723"/>
                </a:lnTo>
                <a:lnTo>
                  <a:pt x="14325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1340083" y="3904488"/>
            <a:ext cx="287020" cy="264160"/>
          </a:xfrm>
          <a:custGeom>
            <a:avLst/>
            <a:gdLst/>
            <a:ahLst/>
            <a:cxnLst/>
            <a:rect l="l" t="t" r="r" b="b"/>
            <a:pathLst>
              <a:path w="287020" h="264160">
                <a:moveTo>
                  <a:pt x="143256" y="0"/>
                </a:moveTo>
                <a:lnTo>
                  <a:pt x="188537" y="6723"/>
                </a:lnTo>
                <a:lnTo>
                  <a:pt x="227862" y="25444"/>
                </a:lnTo>
                <a:lnTo>
                  <a:pt x="258872" y="53986"/>
                </a:lnTo>
                <a:lnTo>
                  <a:pt x="279208" y="90172"/>
                </a:lnTo>
                <a:lnTo>
                  <a:pt x="286512" y="131825"/>
                </a:lnTo>
                <a:lnTo>
                  <a:pt x="279208" y="173479"/>
                </a:lnTo>
                <a:lnTo>
                  <a:pt x="258872" y="209665"/>
                </a:lnTo>
                <a:lnTo>
                  <a:pt x="227862" y="238207"/>
                </a:lnTo>
                <a:lnTo>
                  <a:pt x="188537" y="256928"/>
                </a:lnTo>
                <a:lnTo>
                  <a:pt x="143256" y="263651"/>
                </a:lnTo>
                <a:lnTo>
                  <a:pt x="97974" y="256928"/>
                </a:lnTo>
                <a:lnTo>
                  <a:pt x="58649" y="238207"/>
                </a:lnTo>
                <a:lnTo>
                  <a:pt x="27639" y="209665"/>
                </a:lnTo>
                <a:lnTo>
                  <a:pt x="7303" y="173479"/>
                </a:lnTo>
                <a:lnTo>
                  <a:pt x="0" y="131825"/>
                </a:lnTo>
                <a:lnTo>
                  <a:pt x="7303" y="90172"/>
                </a:lnTo>
                <a:lnTo>
                  <a:pt x="27639" y="53986"/>
                </a:lnTo>
                <a:lnTo>
                  <a:pt x="58649" y="25444"/>
                </a:lnTo>
                <a:lnTo>
                  <a:pt x="97974" y="6723"/>
                </a:lnTo>
                <a:lnTo>
                  <a:pt x="143256" y="0"/>
                </a:lnTo>
                <a:close/>
              </a:path>
            </a:pathLst>
          </a:custGeom>
          <a:ln w="127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1340083" y="4177284"/>
            <a:ext cx="287020" cy="262255"/>
          </a:xfrm>
          <a:custGeom>
            <a:avLst/>
            <a:gdLst/>
            <a:ahLst/>
            <a:cxnLst/>
            <a:rect l="l" t="t" r="r" b="b"/>
            <a:pathLst>
              <a:path w="287020" h="262254">
                <a:moveTo>
                  <a:pt x="143256" y="0"/>
                </a:moveTo>
                <a:lnTo>
                  <a:pt x="97974" y="6681"/>
                </a:lnTo>
                <a:lnTo>
                  <a:pt x="58649" y="25286"/>
                </a:lnTo>
                <a:lnTo>
                  <a:pt x="27639" y="53656"/>
                </a:lnTo>
                <a:lnTo>
                  <a:pt x="7303" y="89635"/>
                </a:lnTo>
                <a:lnTo>
                  <a:pt x="0" y="131064"/>
                </a:lnTo>
                <a:lnTo>
                  <a:pt x="7303" y="172492"/>
                </a:lnTo>
                <a:lnTo>
                  <a:pt x="27639" y="208471"/>
                </a:lnTo>
                <a:lnTo>
                  <a:pt x="58649" y="236841"/>
                </a:lnTo>
                <a:lnTo>
                  <a:pt x="97974" y="255446"/>
                </a:lnTo>
                <a:lnTo>
                  <a:pt x="143256" y="262128"/>
                </a:lnTo>
                <a:lnTo>
                  <a:pt x="188537" y="255446"/>
                </a:lnTo>
                <a:lnTo>
                  <a:pt x="227862" y="236841"/>
                </a:lnTo>
                <a:lnTo>
                  <a:pt x="258872" y="208471"/>
                </a:lnTo>
                <a:lnTo>
                  <a:pt x="279208" y="172492"/>
                </a:lnTo>
                <a:lnTo>
                  <a:pt x="286512" y="131064"/>
                </a:lnTo>
                <a:lnTo>
                  <a:pt x="279208" y="89635"/>
                </a:lnTo>
                <a:lnTo>
                  <a:pt x="258872" y="53656"/>
                </a:lnTo>
                <a:lnTo>
                  <a:pt x="227862" y="25286"/>
                </a:lnTo>
                <a:lnTo>
                  <a:pt x="188537" y="6681"/>
                </a:lnTo>
                <a:lnTo>
                  <a:pt x="143256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1340083" y="4177284"/>
            <a:ext cx="287020" cy="262255"/>
          </a:xfrm>
          <a:custGeom>
            <a:avLst/>
            <a:gdLst/>
            <a:ahLst/>
            <a:cxnLst/>
            <a:rect l="l" t="t" r="r" b="b"/>
            <a:pathLst>
              <a:path w="287020" h="262254">
                <a:moveTo>
                  <a:pt x="143256" y="0"/>
                </a:moveTo>
                <a:lnTo>
                  <a:pt x="188537" y="6681"/>
                </a:lnTo>
                <a:lnTo>
                  <a:pt x="227862" y="25286"/>
                </a:lnTo>
                <a:lnTo>
                  <a:pt x="258872" y="53656"/>
                </a:lnTo>
                <a:lnTo>
                  <a:pt x="279208" y="89635"/>
                </a:lnTo>
                <a:lnTo>
                  <a:pt x="286512" y="131064"/>
                </a:lnTo>
                <a:lnTo>
                  <a:pt x="279208" y="172492"/>
                </a:lnTo>
                <a:lnTo>
                  <a:pt x="258872" y="208471"/>
                </a:lnTo>
                <a:lnTo>
                  <a:pt x="227862" y="236841"/>
                </a:lnTo>
                <a:lnTo>
                  <a:pt x="188537" y="255446"/>
                </a:lnTo>
                <a:lnTo>
                  <a:pt x="143256" y="262128"/>
                </a:lnTo>
                <a:lnTo>
                  <a:pt x="97974" y="255446"/>
                </a:lnTo>
                <a:lnTo>
                  <a:pt x="58649" y="236841"/>
                </a:lnTo>
                <a:lnTo>
                  <a:pt x="27639" y="208471"/>
                </a:lnTo>
                <a:lnTo>
                  <a:pt x="7303" y="172492"/>
                </a:lnTo>
                <a:lnTo>
                  <a:pt x="0" y="131064"/>
                </a:lnTo>
                <a:lnTo>
                  <a:pt x="7303" y="89635"/>
                </a:lnTo>
                <a:lnTo>
                  <a:pt x="27639" y="53656"/>
                </a:lnTo>
                <a:lnTo>
                  <a:pt x="58649" y="25286"/>
                </a:lnTo>
                <a:lnTo>
                  <a:pt x="97974" y="6681"/>
                </a:lnTo>
                <a:lnTo>
                  <a:pt x="143256" y="0"/>
                </a:lnTo>
                <a:close/>
              </a:path>
            </a:pathLst>
          </a:custGeom>
          <a:ln w="127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1340083" y="4439412"/>
            <a:ext cx="287020" cy="264160"/>
          </a:xfrm>
          <a:custGeom>
            <a:avLst/>
            <a:gdLst/>
            <a:ahLst/>
            <a:cxnLst/>
            <a:rect l="l" t="t" r="r" b="b"/>
            <a:pathLst>
              <a:path w="287020" h="264160">
                <a:moveTo>
                  <a:pt x="143256" y="0"/>
                </a:moveTo>
                <a:lnTo>
                  <a:pt x="97974" y="6723"/>
                </a:lnTo>
                <a:lnTo>
                  <a:pt x="58649" y="25444"/>
                </a:lnTo>
                <a:lnTo>
                  <a:pt x="27639" y="53986"/>
                </a:lnTo>
                <a:lnTo>
                  <a:pt x="7303" y="90172"/>
                </a:lnTo>
                <a:lnTo>
                  <a:pt x="0" y="131825"/>
                </a:lnTo>
                <a:lnTo>
                  <a:pt x="7303" y="173479"/>
                </a:lnTo>
                <a:lnTo>
                  <a:pt x="27639" y="209665"/>
                </a:lnTo>
                <a:lnTo>
                  <a:pt x="58649" y="238207"/>
                </a:lnTo>
                <a:lnTo>
                  <a:pt x="97974" y="256928"/>
                </a:lnTo>
                <a:lnTo>
                  <a:pt x="143256" y="263651"/>
                </a:lnTo>
                <a:lnTo>
                  <a:pt x="188537" y="256928"/>
                </a:lnTo>
                <a:lnTo>
                  <a:pt x="227862" y="238207"/>
                </a:lnTo>
                <a:lnTo>
                  <a:pt x="258872" y="209665"/>
                </a:lnTo>
                <a:lnTo>
                  <a:pt x="279208" y="173479"/>
                </a:lnTo>
                <a:lnTo>
                  <a:pt x="286512" y="131825"/>
                </a:lnTo>
                <a:lnTo>
                  <a:pt x="279208" y="90172"/>
                </a:lnTo>
                <a:lnTo>
                  <a:pt x="258872" y="53986"/>
                </a:lnTo>
                <a:lnTo>
                  <a:pt x="227862" y="25444"/>
                </a:lnTo>
                <a:lnTo>
                  <a:pt x="188537" y="6723"/>
                </a:lnTo>
                <a:lnTo>
                  <a:pt x="143256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1340083" y="4439412"/>
            <a:ext cx="287020" cy="264160"/>
          </a:xfrm>
          <a:custGeom>
            <a:avLst/>
            <a:gdLst/>
            <a:ahLst/>
            <a:cxnLst/>
            <a:rect l="l" t="t" r="r" b="b"/>
            <a:pathLst>
              <a:path w="287020" h="264160">
                <a:moveTo>
                  <a:pt x="143256" y="0"/>
                </a:moveTo>
                <a:lnTo>
                  <a:pt x="188537" y="6723"/>
                </a:lnTo>
                <a:lnTo>
                  <a:pt x="227862" y="25444"/>
                </a:lnTo>
                <a:lnTo>
                  <a:pt x="258872" y="53986"/>
                </a:lnTo>
                <a:lnTo>
                  <a:pt x="279208" y="90172"/>
                </a:lnTo>
                <a:lnTo>
                  <a:pt x="286512" y="131825"/>
                </a:lnTo>
                <a:lnTo>
                  <a:pt x="279208" y="173479"/>
                </a:lnTo>
                <a:lnTo>
                  <a:pt x="258872" y="209665"/>
                </a:lnTo>
                <a:lnTo>
                  <a:pt x="227862" y="238207"/>
                </a:lnTo>
                <a:lnTo>
                  <a:pt x="188537" y="256928"/>
                </a:lnTo>
                <a:lnTo>
                  <a:pt x="143256" y="263651"/>
                </a:lnTo>
                <a:lnTo>
                  <a:pt x="97974" y="256928"/>
                </a:lnTo>
                <a:lnTo>
                  <a:pt x="58649" y="238207"/>
                </a:lnTo>
                <a:lnTo>
                  <a:pt x="27639" y="209665"/>
                </a:lnTo>
                <a:lnTo>
                  <a:pt x="7303" y="173479"/>
                </a:lnTo>
                <a:lnTo>
                  <a:pt x="0" y="131825"/>
                </a:lnTo>
                <a:lnTo>
                  <a:pt x="7303" y="90172"/>
                </a:lnTo>
                <a:lnTo>
                  <a:pt x="27639" y="53986"/>
                </a:lnTo>
                <a:lnTo>
                  <a:pt x="58649" y="25444"/>
                </a:lnTo>
                <a:lnTo>
                  <a:pt x="97974" y="6723"/>
                </a:lnTo>
                <a:lnTo>
                  <a:pt x="143256" y="0"/>
                </a:lnTo>
                <a:close/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1340083" y="4703064"/>
            <a:ext cx="287020" cy="264160"/>
          </a:xfrm>
          <a:custGeom>
            <a:avLst/>
            <a:gdLst/>
            <a:ahLst/>
            <a:cxnLst/>
            <a:rect l="l" t="t" r="r" b="b"/>
            <a:pathLst>
              <a:path w="287020" h="264160">
                <a:moveTo>
                  <a:pt x="143256" y="0"/>
                </a:moveTo>
                <a:lnTo>
                  <a:pt x="97974" y="6723"/>
                </a:lnTo>
                <a:lnTo>
                  <a:pt x="58649" y="25444"/>
                </a:lnTo>
                <a:lnTo>
                  <a:pt x="27639" y="53986"/>
                </a:lnTo>
                <a:lnTo>
                  <a:pt x="7303" y="90172"/>
                </a:lnTo>
                <a:lnTo>
                  <a:pt x="0" y="131825"/>
                </a:lnTo>
                <a:lnTo>
                  <a:pt x="7303" y="173479"/>
                </a:lnTo>
                <a:lnTo>
                  <a:pt x="27639" y="209665"/>
                </a:lnTo>
                <a:lnTo>
                  <a:pt x="58649" y="238207"/>
                </a:lnTo>
                <a:lnTo>
                  <a:pt x="97974" y="256928"/>
                </a:lnTo>
                <a:lnTo>
                  <a:pt x="143256" y="263652"/>
                </a:lnTo>
                <a:lnTo>
                  <a:pt x="188537" y="256928"/>
                </a:lnTo>
                <a:lnTo>
                  <a:pt x="227862" y="238207"/>
                </a:lnTo>
                <a:lnTo>
                  <a:pt x="258872" y="209665"/>
                </a:lnTo>
                <a:lnTo>
                  <a:pt x="279208" y="173479"/>
                </a:lnTo>
                <a:lnTo>
                  <a:pt x="286512" y="131825"/>
                </a:lnTo>
                <a:lnTo>
                  <a:pt x="279208" y="90172"/>
                </a:lnTo>
                <a:lnTo>
                  <a:pt x="258872" y="53986"/>
                </a:lnTo>
                <a:lnTo>
                  <a:pt x="227862" y="25444"/>
                </a:lnTo>
                <a:lnTo>
                  <a:pt x="188537" y="6723"/>
                </a:lnTo>
                <a:lnTo>
                  <a:pt x="1432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1340083" y="4703064"/>
            <a:ext cx="287020" cy="264160"/>
          </a:xfrm>
          <a:custGeom>
            <a:avLst/>
            <a:gdLst/>
            <a:ahLst/>
            <a:cxnLst/>
            <a:rect l="l" t="t" r="r" b="b"/>
            <a:pathLst>
              <a:path w="287020" h="264160">
                <a:moveTo>
                  <a:pt x="143256" y="0"/>
                </a:moveTo>
                <a:lnTo>
                  <a:pt x="188537" y="6723"/>
                </a:lnTo>
                <a:lnTo>
                  <a:pt x="227862" y="25444"/>
                </a:lnTo>
                <a:lnTo>
                  <a:pt x="258872" y="53986"/>
                </a:lnTo>
                <a:lnTo>
                  <a:pt x="279208" y="90172"/>
                </a:lnTo>
                <a:lnTo>
                  <a:pt x="286512" y="131825"/>
                </a:lnTo>
                <a:lnTo>
                  <a:pt x="279208" y="173479"/>
                </a:lnTo>
                <a:lnTo>
                  <a:pt x="258872" y="209665"/>
                </a:lnTo>
                <a:lnTo>
                  <a:pt x="227862" y="238207"/>
                </a:lnTo>
                <a:lnTo>
                  <a:pt x="188537" y="256928"/>
                </a:lnTo>
                <a:lnTo>
                  <a:pt x="143256" y="263652"/>
                </a:lnTo>
                <a:lnTo>
                  <a:pt x="97974" y="256928"/>
                </a:lnTo>
                <a:lnTo>
                  <a:pt x="58649" y="238207"/>
                </a:lnTo>
                <a:lnTo>
                  <a:pt x="27639" y="209665"/>
                </a:lnTo>
                <a:lnTo>
                  <a:pt x="7303" y="173479"/>
                </a:lnTo>
                <a:lnTo>
                  <a:pt x="0" y="131825"/>
                </a:lnTo>
                <a:lnTo>
                  <a:pt x="7303" y="90172"/>
                </a:lnTo>
                <a:lnTo>
                  <a:pt x="27639" y="53986"/>
                </a:lnTo>
                <a:lnTo>
                  <a:pt x="58649" y="25444"/>
                </a:lnTo>
                <a:lnTo>
                  <a:pt x="97974" y="6723"/>
                </a:lnTo>
                <a:lnTo>
                  <a:pt x="143256" y="0"/>
                </a:lnTo>
                <a:close/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1340083" y="4968240"/>
            <a:ext cx="287020" cy="264160"/>
          </a:xfrm>
          <a:custGeom>
            <a:avLst/>
            <a:gdLst/>
            <a:ahLst/>
            <a:cxnLst/>
            <a:rect l="l" t="t" r="r" b="b"/>
            <a:pathLst>
              <a:path w="287020" h="264160">
                <a:moveTo>
                  <a:pt x="143256" y="0"/>
                </a:moveTo>
                <a:lnTo>
                  <a:pt x="97974" y="6723"/>
                </a:lnTo>
                <a:lnTo>
                  <a:pt x="58649" y="25444"/>
                </a:lnTo>
                <a:lnTo>
                  <a:pt x="27639" y="53986"/>
                </a:lnTo>
                <a:lnTo>
                  <a:pt x="7303" y="90172"/>
                </a:lnTo>
                <a:lnTo>
                  <a:pt x="0" y="131826"/>
                </a:lnTo>
                <a:lnTo>
                  <a:pt x="7303" y="173479"/>
                </a:lnTo>
                <a:lnTo>
                  <a:pt x="27639" y="209665"/>
                </a:lnTo>
                <a:lnTo>
                  <a:pt x="58649" y="238207"/>
                </a:lnTo>
                <a:lnTo>
                  <a:pt x="97974" y="256928"/>
                </a:lnTo>
                <a:lnTo>
                  <a:pt x="143256" y="263652"/>
                </a:lnTo>
                <a:lnTo>
                  <a:pt x="188537" y="256928"/>
                </a:lnTo>
                <a:lnTo>
                  <a:pt x="227862" y="238207"/>
                </a:lnTo>
                <a:lnTo>
                  <a:pt x="258872" y="209665"/>
                </a:lnTo>
                <a:lnTo>
                  <a:pt x="279208" y="173479"/>
                </a:lnTo>
                <a:lnTo>
                  <a:pt x="286512" y="131826"/>
                </a:lnTo>
                <a:lnTo>
                  <a:pt x="279208" y="90172"/>
                </a:lnTo>
                <a:lnTo>
                  <a:pt x="258872" y="53986"/>
                </a:lnTo>
                <a:lnTo>
                  <a:pt x="227862" y="25444"/>
                </a:lnTo>
                <a:lnTo>
                  <a:pt x="188537" y="6723"/>
                </a:lnTo>
                <a:lnTo>
                  <a:pt x="14325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1340083" y="4968240"/>
            <a:ext cx="287020" cy="264160"/>
          </a:xfrm>
          <a:custGeom>
            <a:avLst/>
            <a:gdLst/>
            <a:ahLst/>
            <a:cxnLst/>
            <a:rect l="l" t="t" r="r" b="b"/>
            <a:pathLst>
              <a:path w="287020" h="264160">
                <a:moveTo>
                  <a:pt x="143256" y="0"/>
                </a:moveTo>
                <a:lnTo>
                  <a:pt x="188537" y="6723"/>
                </a:lnTo>
                <a:lnTo>
                  <a:pt x="227862" y="25444"/>
                </a:lnTo>
                <a:lnTo>
                  <a:pt x="258872" y="53986"/>
                </a:lnTo>
                <a:lnTo>
                  <a:pt x="279208" y="90172"/>
                </a:lnTo>
                <a:lnTo>
                  <a:pt x="286512" y="131826"/>
                </a:lnTo>
                <a:lnTo>
                  <a:pt x="279208" y="173479"/>
                </a:lnTo>
                <a:lnTo>
                  <a:pt x="258872" y="209665"/>
                </a:lnTo>
                <a:lnTo>
                  <a:pt x="227862" y="238207"/>
                </a:lnTo>
                <a:lnTo>
                  <a:pt x="188537" y="256928"/>
                </a:lnTo>
                <a:lnTo>
                  <a:pt x="143256" y="263652"/>
                </a:lnTo>
                <a:lnTo>
                  <a:pt x="97974" y="256928"/>
                </a:lnTo>
                <a:lnTo>
                  <a:pt x="58649" y="238207"/>
                </a:lnTo>
                <a:lnTo>
                  <a:pt x="27639" y="209665"/>
                </a:lnTo>
                <a:lnTo>
                  <a:pt x="7303" y="173479"/>
                </a:lnTo>
                <a:lnTo>
                  <a:pt x="0" y="131826"/>
                </a:lnTo>
                <a:lnTo>
                  <a:pt x="7303" y="90172"/>
                </a:lnTo>
                <a:lnTo>
                  <a:pt x="27639" y="53986"/>
                </a:lnTo>
                <a:lnTo>
                  <a:pt x="58649" y="25444"/>
                </a:lnTo>
                <a:lnTo>
                  <a:pt x="97974" y="6723"/>
                </a:lnTo>
                <a:lnTo>
                  <a:pt x="143256" y="0"/>
                </a:lnTo>
                <a:close/>
              </a:path>
            </a:pathLst>
          </a:custGeom>
          <a:ln w="127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1340083" y="5241036"/>
            <a:ext cx="287020" cy="264160"/>
          </a:xfrm>
          <a:custGeom>
            <a:avLst/>
            <a:gdLst/>
            <a:ahLst/>
            <a:cxnLst/>
            <a:rect l="l" t="t" r="r" b="b"/>
            <a:pathLst>
              <a:path w="287020" h="264160">
                <a:moveTo>
                  <a:pt x="143256" y="0"/>
                </a:moveTo>
                <a:lnTo>
                  <a:pt x="97974" y="6723"/>
                </a:lnTo>
                <a:lnTo>
                  <a:pt x="58649" y="25444"/>
                </a:lnTo>
                <a:lnTo>
                  <a:pt x="27639" y="53986"/>
                </a:lnTo>
                <a:lnTo>
                  <a:pt x="7303" y="90172"/>
                </a:lnTo>
                <a:lnTo>
                  <a:pt x="0" y="131825"/>
                </a:lnTo>
                <a:lnTo>
                  <a:pt x="7303" y="173479"/>
                </a:lnTo>
                <a:lnTo>
                  <a:pt x="27639" y="209665"/>
                </a:lnTo>
                <a:lnTo>
                  <a:pt x="58649" y="238207"/>
                </a:lnTo>
                <a:lnTo>
                  <a:pt x="97974" y="256928"/>
                </a:lnTo>
                <a:lnTo>
                  <a:pt x="143256" y="263651"/>
                </a:lnTo>
                <a:lnTo>
                  <a:pt x="188537" y="256928"/>
                </a:lnTo>
                <a:lnTo>
                  <a:pt x="227862" y="238207"/>
                </a:lnTo>
                <a:lnTo>
                  <a:pt x="258872" y="209665"/>
                </a:lnTo>
                <a:lnTo>
                  <a:pt x="279208" y="173479"/>
                </a:lnTo>
                <a:lnTo>
                  <a:pt x="286512" y="131825"/>
                </a:lnTo>
                <a:lnTo>
                  <a:pt x="279208" y="90172"/>
                </a:lnTo>
                <a:lnTo>
                  <a:pt x="258872" y="53986"/>
                </a:lnTo>
                <a:lnTo>
                  <a:pt x="227862" y="25444"/>
                </a:lnTo>
                <a:lnTo>
                  <a:pt x="188537" y="6723"/>
                </a:lnTo>
                <a:lnTo>
                  <a:pt x="143256" y="0"/>
                </a:lnTo>
                <a:close/>
              </a:path>
            </a:pathLst>
          </a:custGeom>
          <a:solidFill>
            <a:srgbClr val="F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1340083" y="5241036"/>
            <a:ext cx="287020" cy="264160"/>
          </a:xfrm>
          <a:custGeom>
            <a:avLst/>
            <a:gdLst/>
            <a:ahLst/>
            <a:cxnLst/>
            <a:rect l="l" t="t" r="r" b="b"/>
            <a:pathLst>
              <a:path w="287020" h="264160">
                <a:moveTo>
                  <a:pt x="143256" y="0"/>
                </a:moveTo>
                <a:lnTo>
                  <a:pt x="188537" y="6723"/>
                </a:lnTo>
                <a:lnTo>
                  <a:pt x="227862" y="25444"/>
                </a:lnTo>
                <a:lnTo>
                  <a:pt x="258872" y="53986"/>
                </a:lnTo>
                <a:lnTo>
                  <a:pt x="279208" y="90172"/>
                </a:lnTo>
                <a:lnTo>
                  <a:pt x="286512" y="131825"/>
                </a:lnTo>
                <a:lnTo>
                  <a:pt x="279208" y="173479"/>
                </a:lnTo>
                <a:lnTo>
                  <a:pt x="258872" y="209665"/>
                </a:lnTo>
                <a:lnTo>
                  <a:pt x="227862" y="238207"/>
                </a:lnTo>
                <a:lnTo>
                  <a:pt x="188537" y="256928"/>
                </a:lnTo>
                <a:lnTo>
                  <a:pt x="143256" y="263651"/>
                </a:lnTo>
                <a:lnTo>
                  <a:pt x="97974" y="256928"/>
                </a:lnTo>
                <a:lnTo>
                  <a:pt x="58649" y="238207"/>
                </a:lnTo>
                <a:lnTo>
                  <a:pt x="27639" y="209665"/>
                </a:lnTo>
                <a:lnTo>
                  <a:pt x="7303" y="173479"/>
                </a:lnTo>
                <a:lnTo>
                  <a:pt x="0" y="131825"/>
                </a:lnTo>
                <a:lnTo>
                  <a:pt x="7303" y="90172"/>
                </a:lnTo>
                <a:lnTo>
                  <a:pt x="27639" y="53986"/>
                </a:lnTo>
                <a:lnTo>
                  <a:pt x="58649" y="25444"/>
                </a:lnTo>
                <a:lnTo>
                  <a:pt x="97974" y="6723"/>
                </a:lnTo>
                <a:lnTo>
                  <a:pt x="143256" y="0"/>
                </a:lnTo>
                <a:close/>
              </a:path>
            </a:pathLst>
          </a:custGeom>
          <a:ln w="12700">
            <a:solidFill>
              <a:srgbClr val="FF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1340083" y="5501640"/>
            <a:ext cx="287020" cy="264160"/>
          </a:xfrm>
          <a:custGeom>
            <a:avLst/>
            <a:gdLst/>
            <a:ahLst/>
            <a:cxnLst/>
            <a:rect l="l" t="t" r="r" b="b"/>
            <a:pathLst>
              <a:path w="287020" h="264160">
                <a:moveTo>
                  <a:pt x="143256" y="0"/>
                </a:moveTo>
                <a:lnTo>
                  <a:pt x="97974" y="6723"/>
                </a:lnTo>
                <a:lnTo>
                  <a:pt x="58649" y="25444"/>
                </a:lnTo>
                <a:lnTo>
                  <a:pt x="27639" y="53986"/>
                </a:lnTo>
                <a:lnTo>
                  <a:pt x="7303" y="90172"/>
                </a:lnTo>
                <a:lnTo>
                  <a:pt x="0" y="131826"/>
                </a:lnTo>
                <a:lnTo>
                  <a:pt x="7303" y="173494"/>
                </a:lnTo>
                <a:lnTo>
                  <a:pt x="27639" y="209682"/>
                </a:lnTo>
                <a:lnTo>
                  <a:pt x="58649" y="238218"/>
                </a:lnTo>
                <a:lnTo>
                  <a:pt x="97974" y="256931"/>
                </a:lnTo>
                <a:lnTo>
                  <a:pt x="143256" y="263652"/>
                </a:lnTo>
                <a:lnTo>
                  <a:pt x="188537" y="256931"/>
                </a:lnTo>
                <a:lnTo>
                  <a:pt x="227862" y="238218"/>
                </a:lnTo>
                <a:lnTo>
                  <a:pt x="258872" y="209682"/>
                </a:lnTo>
                <a:lnTo>
                  <a:pt x="279208" y="173494"/>
                </a:lnTo>
                <a:lnTo>
                  <a:pt x="286512" y="131826"/>
                </a:lnTo>
                <a:lnTo>
                  <a:pt x="279208" y="90172"/>
                </a:lnTo>
                <a:lnTo>
                  <a:pt x="258872" y="53986"/>
                </a:lnTo>
                <a:lnTo>
                  <a:pt x="227862" y="25444"/>
                </a:lnTo>
                <a:lnTo>
                  <a:pt x="188537" y="6723"/>
                </a:lnTo>
                <a:lnTo>
                  <a:pt x="143256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1340083" y="5501640"/>
            <a:ext cx="287020" cy="264160"/>
          </a:xfrm>
          <a:custGeom>
            <a:avLst/>
            <a:gdLst/>
            <a:ahLst/>
            <a:cxnLst/>
            <a:rect l="l" t="t" r="r" b="b"/>
            <a:pathLst>
              <a:path w="287020" h="264160">
                <a:moveTo>
                  <a:pt x="143256" y="0"/>
                </a:moveTo>
                <a:lnTo>
                  <a:pt x="188537" y="6723"/>
                </a:lnTo>
                <a:lnTo>
                  <a:pt x="227862" y="25444"/>
                </a:lnTo>
                <a:lnTo>
                  <a:pt x="258872" y="53986"/>
                </a:lnTo>
                <a:lnTo>
                  <a:pt x="279208" y="90172"/>
                </a:lnTo>
                <a:lnTo>
                  <a:pt x="286512" y="131826"/>
                </a:lnTo>
                <a:lnTo>
                  <a:pt x="279208" y="173494"/>
                </a:lnTo>
                <a:lnTo>
                  <a:pt x="258872" y="209682"/>
                </a:lnTo>
                <a:lnTo>
                  <a:pt x="227862" y="238218"/>
                </a:lnTo>
                <a:lnTo>
                  <a:pt x="188537" y="256931"/>
                </a:lnTo>
                <a:lnTo>
                  <a:pt x="143256" y="263652"/>
                </a:lnTo>
                <a:lnTo>
                  <a:pt x="97974" y="256931"/>
                </a:lnTo>
                <a:lnTo>
                  <a:pt x="58649" y="238218"/>
                </a:lnTo>
                <a:lnTo>
                  <a:pt x="27639" y="209682"/>
                </a:lnTo>
                <a:lnTo>
                  <a:pt x="7303" y="173494"/>
                </a:lnTo>
                <a:lnTo>
                  <a:pt x="0" y="131826"/>
                </a:lnTo>
                <a:lnTo>
                  <a:pt x="7303" y="90172"/>
                </a:lnTo>
                <a:lnTo>
                  <a:pt x="27639" y="53986"/>
                </a:lnTo>
                <a:lnTo>
                  <a:pt x="58649" y="25444"/>
                </a:lnTo>
                <a:lnTo>
                  <a:pt x="97974" y="6723"/>
                </a:lnTo>
                <a:lnTo>
                  <a:pt x="143256" y="0"/>
                </a:lnTo>
                <a:close/>
              </a:path>
            </a:pathLst>
          </a:custGeom>
          <a:ln w="12700">
            <a:solidFill>
              <a:srgbClr val="00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bg object 35"/>
          <p:cNvPicPr/>
          <p:nvPr/>
        </p:nvPicPr>
        <p:blipFill>
          <a:blip r:embed="rId9"/>
          <a:srcRect/>
          <a:stretch>
            <a:fillRect/>
          </a:stretch>
        </p:blipFill>
        <p:spPr>
          <a:xfrm>
            <a:off x="797001" y="6002964"/>
            <a:ext cx="2717392" cy="373448"/>
          </a:xfrm>
          <a:prstGeom prst="rect">
            <a:avLst/>
          </a:prstGeom>
        </p:spPr>
      </p:pic>
      <p:sp>
        <p:nvSpPr>
          <p:cNvPr id="36" name="bg object 36"/>
          <p:cNvSpPr/>
          <p:nvPr/>
        </p:nvSpPr>
        <p:spPr>
          <a:xfrm>
            <a:off x="838200" y="6082283"/>
            <a:ext cx="289560" cy="287020"/>
          </a:xfrm>
          <a:custGeom>
            <a:avLst/>
            <a:gdLst/>
            <a:ahLst/>
            <a:cxnLst/>
            <a:rect l="l" t="t" r="r" b="b"/>
            <a:pathLst>
              <a:path w="289559" h="287020">
                <a:moveTo>
                  <a:pt x="144780" y="0"/>
                </a:moveTo>
                <a:lnTo>
                  <a:pt x="99018" y="7303"/>
                </a:lnTo>
                <a:lnTo>
                  <a:pt x="59275" y="27639"/>
                </a:lnTo>
                <a:lnTo>
                  <a:pt x="27934" y="58649"/>
                </a:lnTo>
                <a:lnTo>
                  <a:pt x="7381" y="97974"/>
                </a:lnTo>
                <a:lnTo>
                  <a:pt x="0" y="143255"/>
                </a:lnTo>
                <a:lnTo>
                  <a:pt x="7381" y="188537"/>
                </a:lnTo>
                <a:lnTo>
                  <a:pt x="27934" y="227862"/>
                </a:lnTo>
                <a:lnTo>
                  <a:pt x="59275" y="258872"/>
                </a:lnTo>
                <a:lnTo>
                  <a:pt x="99018" y="279208"/>
                </a:lnTo>
                <a:lnTo>
                  <a:pt x="144780" y="286511"/>
                </a:lnTo>
                <a:lnTo>
                  <a:pt x="190541" y="279208"/>
                </a:lnTo>
                <a:lnTo>
                  <a:pt x="230284" y="258872"/>
                </a:lnTo>
                <a:lnTo>
                  <a:pt x="261625" y="227862"/>
                </a:lnTo>
                <a:lnTo>
                  <a:pt x="282178" y="188537"/>
                </a:lnTo>
                <a:lnTo>
                  <a:pt x="289559" y="143255"/>
                </a:lnTo>
                <a:lnTo>
                  <a:pt x="282178" y="97974"/>
                </a:lnTo>
                <a:lnTo>
                  <a:pt x="261625" y="58649"/>
                </a:lnTo>
                <a:lnTo>
                  <a:pt x="230284" y="27639"/>
                </a:lnTo>
                <a:lnTo>
                  <a:pt x="190541" y="7303"/>
                </a:lnTo>
                <a:lnTo>
                  <a:pt x="1447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838200" y="6082283"/>
            <a:ext cx="289560" cy="287020"/>
          </a:xfrm>
          <a:custGeom>
            <a:avLst/>
            <a:gdLst/>
            <a:ahLst/>
            <a:cxnLst/>
            <a:rect l="l" t="t" r="r" b="b"/>
            <a:pathLst>
              <a:path w="289559" h="287020">
                <a:moveTo>
                  <a:pt x="0" y="143255"/>
                </a:moveTo>
                <a:lnTo>
                  <a:pt x="7381" y="97974"/>
                </a:lnTo>
                <a:lnTo>
                  <a:pt x="27934" y="58649"/>
                </a:lnTo>
                <a:lnTo>
                  <a:pt x="59275" y="27639"/>
                </a:lnTo>
                <a:lnTo>
                  <a:pt x="99018" y="7303"/>
                </a:lnTo>
                <a:lnTo>
                  <a:pt x="144780" y="0"/>
                </a:lnTo>
                <a:lnTo>
                  <a:pt x="190541" y="7303"/>
                </a:lnTo>
                <a:lnTo>
                  <a:pt x="230284" y="27639"/>
                </a:lnTo>
                <a:lnTo>
                  <a:pt x="261625" y="58649"/>
                </a:lnTo>
                <a:lnTo>
                  <a:pt x="282178" y="97974"/>
                </a:lnTo>
                <a:lnTo>
                  <a:pt x="289559" y="143255"/>
                </a:lnTo>
                <a:lnTo>
                  <a:pt x="282178" y="188537"/>
                </a:lnTo>
                <a:lnTo>
                  <a:pt x="261625" y="227862"/>
                </a:lnTo>
                <a:lnTo>
                  <a:pt x="230284" y="258872"/>
                </a:lnTo>
                <a:lnTo>
                  <a:pt x="190541" y="279208"/>
                </a:lnTo>
                <a:lnTo>
                  <a:pt x="144780" y="286511"/>
                </a:lnTo>
                <a:lnTo>
                  <a:pt x="99018" y="279208"/>
                </a:lnTo>
                <a:lnTo>
                  <a:pt x="59275" y="258872"/>
                </a:lnTo>
                <a:lnTo>
                  <a:pt x="27934" y="227862"/>
                </a:lnTo>
                <a:lnTo>
                  <a:pt x="7381" y="188537"/>
                </a:lnTo>
                <a:lnTo>
                  <a:pt x="0" y="143255"/>
                </a:lnTo>
                <a:close/>
              </a:path>
            </a:pathLst>
          </a:custGeom>
          <a:ln w="126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127760" y="6082283"/>
            <a:ext cx="289560" cy="287020"/>
          </a:xfrm>
          <a:custGeom>
            <a:avLst/>
            <a:gdLst/>
            <a:ahLst/>
            <a:cxnLst/>
            <a:rect l="l" t="t" r="r" b="b"/>
            <a:pathLst>
              <a:path w="289559" h="287020">
                <a:moveTo>
                  <a:pt x="144780" y="0"/>
                </a:moveTo>
                <a:lnTo>
                  <a:pt x="99018" y="7303"/>
                </a:lnTo>
                <a:lnTo>
                  <a:pt x="59275" y="27639"/>
                </a:lnTo>
                <a:lnTo>
                  <a:pt x="27934" y="58649"/>
                </a:lnTo>
                <a:lnTo>
                  <a:pt x="7381" y="97974"/>
                </a:lnTo>
                <a:lnTo>
                  <a:pt x="0" y="143255"/>
                </a:lnTo>
                <a:lnTo>
                  <a:pt x="7381" y="188537"/>
                </a:lnTo>
                <a:lnTo>
                  <a:pt x="27934" y="227862"/>
                </a:lnTo>
                <a:lnTo>
                  <a:pt x="59275" y="258872"/>
                </a:lnTo>
                <a:lnTo>
                  <a:pt x="99018" y="279208"/>
                </a:lnTo>
                <a:lnTo>
                  <a:pt x="144780" y="286511"/>
                </a:lnTo>
                <a:lnTo>
                  <a:pt x="190560" y="279208"/>
                </a:lnTo>
                <a:lnTo>
                  <a:pt x="230306" y="258872"/>
                </a:lnTo>
                <a:lnTo>
                  <a:pt x="261640" y="227862"/>
                </a:lnTo>
                <a:lnTo>
                  <a:pt x="282183" y="188537"/>
                </a:lnTo>
                <a:lnTo>
                  <a:pt x="289559" y="143255"/>
                </a:lnTo>
                <a:lnTo>
                  <a:pt x="282183" y="97974"/>
                </a:lnTo>
                <a:lnTo>
                  <a:pt x="261640" y="58649"/>
                </a:lnTo>
                <a:lnTo>
                  <a:pt x="230306" y="27639"/>
                </a:lnTo>
                <a:lnTo>
                  <a:pt x="190560" y="7303"/>
                </a:lnTo>
                <a:lnTo>
                  <a:pt x="144780" y="0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127760" y="6082283"/>
            <a:ext cx="289560" cy="287020"/>
          </a:xfrm>
          <a:custGeom>
            <a:avLst/>
            <a:gdLst/>
            <a:ahLst/>
            <a:cxnLst/>
            <a:rect l="l" t="t" r="r" b="b"/>
            <a:pathLst>
              <a:path w="289559" h="287020">
                <a:moveTo>
                  <a:pt x="0" y="143255"/>
                </a:moveTo>
                <a:lnTo>
                  <a:pt x="7381" y="97974"/>
                </a:lnTo>
                <a:lnTo>
                  <a:pt x="27934" y="58649"/>
                </a:lnTo>
                <a:lnTo>
                  <a:pt x="59275" y="27639"/>
                </a:lnTo>
                <a:lnTo>
                  <a:pt x="99018" y="7303"/>
                </a:lnTo>
                <a:lnTo>
                  <a:pt x="144780" y="0"/>
                </a:lnTo>
                <a:lnTo>
                  <a:pt x="190560" y="7303"/>
                </a:lnTo>
                <a:lnTo>
                  <a:pt x="230306" y="27639"/>
                </a:lnTo>
                <a:lnTo>
                  <a:pt x="261640" y="58649"/>
                </a:lnTo>
                <a:lnTo>
                  <a:pt x="282183" y="97974"/>
                </a:lnTo>
                <a:lnTo>
                  <a:pt x="289559" y="143255"/>
                </a:lnTo>
                <a:lnTo>
                  <a:pt x="282183" y="188537"/>
                </a:lnTo>
                <a:lnTo>
                  <a:pt x="261640" y="227862"/>
                </a:lnTo>
                <a:lnTo>
                  <a:pt x="230306" y="258872"/>
                </a:lnTo>
                <a:lnTo>
                  <a:pt x="190560" y="279208"/>
                </a:lnTo>
                <a:lnTo>
                  <a:pt x="144780" y="286511"/>
                </a:lnTo>
                <a:lnTo>
                  <a:pt x="99018" y="279208"/>
                </a:lnTo>
                <a:lnTo>
                  <a:pt x="59275" y="258872"/>
                </a:lnTo>
                <a:lnTo>
                  <a:pt x="27934" y="227862"/>
                </a:lnTo>
                <a:lnTo>
                  <a:pt x="7381" y="188537"/>
                </a:lnTo>
                <a:lnTo>
                  <a:pt x="0" y="143255"/>
                </a:lnTo>
                <a:close/>
              </a:path>
            </a:pathLst>
          </a:custGeom>
          <a:ln w="12699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1429512" y="6082283"/>
            <a:ext cx="289560" cy="287020"/>
          </a:xfrm>
          <a:custGeom>
            <a:avLst/>
            <a:gdLst/>
            <a:ahLst/>
            <a:cxnLst/>
            <a:rect l="l" t="t" r="r" b="b"/>
            <a:pathLst>
              <a:path w="289560" h="287020">
                <a:moveTo>
                  <a:pt x="144779" y="0"/>
                </a:moveTo>
                <a:lnTo>
                  <a:pt x="98999" y="7303"/>
                </a:lnTo>
                <a:lnTo>
                  <a:pt x="59253" y="27639"/>
                </a:lnTo>
                <a:lnTo>
                  <a:pt x="27919" y="58649"/>
                </a:lnTo>
                <a:lnTo>
                  <a:pt x="7376" y="97974"/>
                </a:lnTo>
                <a:lnTo>
                  <a:pt x="0" y="143255"/>
                </a:lnTo>
                <a:lnTo>
                  <a:pt x="7376" y="188537"/>
                </a:lnTo>
                <a:lnTo>
                  <a:pt x="27919" y="227862"/>
                </a:lnTo>
                <a:lnTo>
                  <a:pt x="59253" y="258872"/>
                </a:lnTo>
                <a:lnTo>
                  <a:pt x="98999" y="279208"/>
                </a:lnTo>
                <a:lnTo>
                  <a:pt x="144779" y="286511"/>
                </a:lnTo>
                <a:lnTo>
                  <a:pt x="190560" y="279208"/>
                </a:lnTo>
                <a:lnTo>
                  <a:pt x="230306" y="258872"/>
                </a:lnTo>
                <a:lnTo>
                  <a:pt x="261640" y="227862"/>
                </a:lnTo>
                <a:lnTo>
                  <a:pt x="282183" y="188537"/>
                </a:lnTo>
                <a:lnTo>
                  <a:pt x="289560" y="143255"/>
                </a:lnTo>
                <a:lnTo>
                  <a:pt x="282183" y="97974"/>
                </a:lnTo>
                <a:lnTo>
                  <a:pt x="261640" y="58649"/>
                </a:lnTo>
                <a:lnTo>
                  <a:pt x="230306" y="27639"/>
                </a:lnTo>
                <a:lnTo>
                  <a:pt x="190560" y="7303"/>
                </a:lnTo>
                <a:lnTo>
                  <a:pt x="14477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1429512" y="6082283"/>
            <a:ext cx="289560" cy="287020"/>
          </a:xfrm>
          <a:custGeom>
            <a:avLst/>
            <a:gdLst/>
            <a:ahLst/>
            <a:cxnLst/>
            <a:rect l="l" t="t" r="r" b="b"/>
            <a:pathLst>
              <a:path w="289560" h="287020">
                <a:moveTo>
                  <a:pt x="0" y="143255"/>
                </a:moveTo>
                <a:lnTo>
                  <a:pt x="7376" y="97974"/>
                </a:lnTo>
                <a:lnTo>
                  <a:pt x="27919" y="58649"/>
                </a:lnTo>
                <a:lnTo>
                  <a:pt x="59253" y="27639"/>
                </a:lnTo>
                <a:lnTo>
                  <a:pt x="98999" y="7303"/>
                </a:lnTo>
                <a:lnTo>
                  <a:pt x="144779" y="0"/>
                </a:lnTo>
                <a:lnTo>
                  <a:pt x="190560" y="7303"/>
                </a:lnTo>
                <a:lnTo>
                  <a:pt x="230306" y="27639"/>
                </a:lnTo>
                <a:lnTo>
                  <a:pt x="261640" y="58649"/>
                </a:lnTo>
                <a:lnTo>
                  <a:pt x="282183" y="97974"/>
                </a:lnTo>
                <a:lnTo>
                  <a:pt x="289560" y="143255"/>
                </a:lnTo>
                <a:lnTo>
                  <a:pt x="282183" y="188537"/>
                </a:lnTo>
                <a:lnTo>
                  <a:pt x="261640" y="227862"/>
                </a:lnTo>
                <a:lnTo>
                  <a:pt x="230306" y="258872"/>
                </a:lnTo>
                <a:lnTo>
                  <a:pt x="190560" y="279208"/>
                </a:lnTo>
                <a:lnTo>
                  <a:pt x="144779" y="286511"/>
                </a:lnTo>
                <a:lnTo>
                  <a:pt x="98999" y="279208"/>
                </a:lnTo>
                <a:lnTo>
                  <a:pt x="59253" y="258872"/>
                </a:lnTo>
                <a:lnTo>
                  <a:pt x="27919" y="227862"/>
                </a:lnTo>
                <a:lnTo>
                  <a:pt x="7376" y="188537"/>
                </a:lnTo>
                <a:lnTo>
                  <a:pt x="0" y="143255"/>
                </a:lnTo>
                <a:close/>
              </a:path>
            </a:pathLst>
          </a:custGeom>
          <a:ln w="127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1729739" y="6082283"/>
            <a:ext cx="289560" cy="287020"/>
          </a:xfrm>
          <a:custGeom>
            <a:avLst/>
            <a:gdLst/>
            <a:ahLst/>
            <a:cxnLst/>
            <a:rect l="l" t="t" r="r" b="b"/>
            <a:pathLst>
              <a:path w="289560" h="287020">
                <a:moveTo>
                  <a:pt x="144780" y="0"/>
                </a:moveTo>
                <a:lnTo>
                  <a:pt x="98999" y="7303"/>
                </a:lnTo>
                <a:lnTo>
                  <a:pt x="59253" y="27639"/>
                </a:lnTo>
                <a:lnTo>
                  <a:pt x="27919" y="58649"/>
                </a:lnTo>
                <a:lnTo>
                  <a:pt x="7376" y="97974"/>
                </a:lnTo>
                <a:lnTo>
                  <a:pt x="0" y="143255"/>
                </a:lnTo>
                <a:lnTo>
                  <a:pt x="7376" y="188537"/>
                </a:lnTo>
                <a:lnTo>
                  <a:pt x="27919" y="227862"/>
                </a:lnTo>
                <a:lnTo>
                  <a:pt x="59253" y="258872"/>
                </a:lnTo>
                <a:lnTo>
                  <a:pt x="98999" y="279208"/>
                </a:lnTo>
                <a:lnTo>
                  <a:pt x="144780" y="286511"/>
                </a:lnTo>
                <a:lnTo>
                  <a:pt x="190560" y="279208"/>
                </a:lnTo>
                <a:lnTo>
                  <a:pt x="230306" y="258872"/>
                </a:lnTo>
                <a:lnTo>
                  <a:pt x="261640" y="227862"/>
                </a:lnTo>
                <a:lnTo>
                  <a:pt x="282183" y="188537"/>
                </a:lnTo>
                <a:lnTo>
                  <a:pt x="289560" y="143255"/>
                </a:lnTo>
                <a:lnTo>
                  <a:pt x="282183" y="97974"/>
                </a:lnTo>
                <a:lnTo>
                  <a:pt x="261640" y="58649"/>
                </a:lnTo>
                <a:lnTo>
                  <a:pt x="230306" y="27639"/>
                </a:lnTo>
                <a:lnTo>
                  <a:pt x="190560" y="7303"/>
                </a:lnTo>
                <a:lnTo>
                  <a:pt x="14478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729739" y="6082283"/>
            <a:ext cx="289560" cy="287020"/>
          </a:xfrm>
          <a:custGeom>
            <a:avLst/>
            <a:gdLst/>
            <a:ahLst/>
            <a:cxnLst/>
            <a:rect l="l" t="t" r="r" b="b"/>
            <a:pathLst>
              <a:path w="289560" h="287020">
                <a:moveTo>
                  <a:pt x="0" y="143255"/>
                </a:moveTo>
                <a:lnTo>
                  <a:pt x="7376" y="97974"/>
                </a:lnTo>
                <a:lnTo>
                  <a:pt x="27919" y="58649"/>
                </a:lnTo>
                <a:lnTo>
                  <a:pt x="59253" y="27639"/>
                </a:lnTo>
                <a:lnTo>
                  <a:pt x="98999" y="7303"/>
                </a:lnTo>
                <a:lnTo>
                  <a:pt x="144780" y="0"/>
                </a:lnTo>
                <a:lnTo>
                  <a:pt x="190560" y="7303"/>
                </a:lnTo>
                <a:lnTo>
                  <a:pt x="230306" y="27639"/>
                </a:lnTo>
                <a:lnTo>
                  <a:pt x="261640" y="58649"/>
                </a:lnTo>
                <a:lnTo>
                  <a:pt x="282183" y="97974"/>
                </a:lnTo>
                <a:lnTo>
                  <a:pt x="289560" y="143255"/>
                </a:lnTo>
                <a:lnTo>
                  <a:pt x="282183" y="188537"/>
                </a:lnTo>
                <a:lnTo>
                  <a:pt x="261640" y="227862"/>
                </a:lnTo>
                <a:lnTo>
                  <a:pt x="230306" y="258872"/>
                </a:lnTo>
                <a:lnTo>
                  <a:pt x="190560" y="279208"/>
                </a:lnTo>
                <a:lnTo>
                  <a:pt x="144780" y="286511"/>
                </a:lnTo>
                <a:lnTo>
                  <a:pt x="98999" y="279208"/>
                </a:lnTo>
                <a:lnTo>
                  <a:pt x="59253" y="258872"/>
                </a:lnTo>
                <a:lnTo>
                  <a:pt x="27919" y="227862"/>
                </a:lnTo>
                <a:lnTo>
                  <a:pt x="7376" y="188537"/>
                </a:lnTo>
                <a:lnTo>
                  <a:pt x="0" y="143255"/>
                </a:lnTo>
                <a:close/>
              </a:path>
            </a:pathLst>
          </a:custGeom>
          <a:ln w="127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2019300" y="6082283"/>
            <a:ext cx="289560" cy="287020"/>
          </a:xfrm>
          <a:custGeom>
            <a:avLst/>
            <a:gdLst/>
            <a:ahLst/>
            <a:cxnLst/>
            <a:rect l="l" t="t" r="r" b="b"/>
            <a:pathLst>
              <a:path w="289560" h="287020">
                <a:moveTo>
                  <a:pt x="144780" y="0"/>
                </a:moveTo>
                <a:lnTo>
                  <a:pt x="98999" y="7303"/>
                </a:lnTo>
                <a:lnTo>
                  <a:pt x="59253" y="27639"/>
                </a:lnTo>
                <a:lnTo>
                  <a:pt x="27919" y="58649"/>
                </a:lnTo>
                <a:lnTo>
                  <a:pt x="7376" y="97974"/>
                </a:lnTo>
                <a:lnTo>
                  <a:pt x="0" y="143255"/>
                </a:lnTo>
                <a:lnTo>
                  <a:pt x="7376" y="188537"/>
                </a:lnTo>
                <a:lnTo>
                  <a:pt x="27919" y="227862"/>
                </a:lnTo>
                <a:lnTo>
                  <a:pt x="59253" y="258872"/>
                </a:lnTo>
                <a:lnTo>
                  <a:pt x="98999" y="279208"/>
                </a:lnTo>
                <a:lnTo>
                  <a:pt x="144780" y="286511"/>
                </a:lnTo>
                <a:lnTo>
                  <a:pt x="190560" y="279208"/>
                </a:lnTo>
                <a:lnTo>
                  <a:pt x="230306" y="258872"/>
                </a:lnTo>
                <a:lnTo>
                  <a:pt x="261640" y="227862"/>
                </a:lnTo>
                <a:lnTo>
                  <a:pt x="282183" y="188537"/>
                </a:lnTo>
                <a:lnTo>
                  <a:pt x="289560" y="143255"/>
                </a:lnTo>
                <a:lnTo>
                  <a:pt x="282183" y="97974"/>
                </a:lnTo>
                <a:lnTo>
                  <a:pt x="261640" y="58649"/>
                </a:lnTo>
                <a:lnTo>
                  <a:pt x="230306" y="27639"/>
                </a:lnTo>
                <a:lnTo>
                  <a:pt x="190560" y="7303"/>
                </a:lnTo>
                <a:lnTo>
                  <a:pt x="14478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2019300" y="6082283"/>
            <a:ext cx="289560" cy="287020"/>
          </a:xfrm>
          <a:custGeom>
            <a:avLst/>
            <a:gdLst/>
            <a:ahLst/>
            <a:cxnLst/>
            <a:rect l="l" t="t" r="r" b="b"/>
            <a:pathLst>
              <a:path w="289560" h="287020">
                <a:moveTo>
                  <a:pt x="0" y="143255"/>
                </a:moveTo>
                <a:lnTo>
                  <a:pt x="7376" y="97974"/>
                </a:lnTo>
                <a:lnTo>
                  <a:pt x="27919" y="58649"/>
                </a:lnTo>
                <a:lnTo>
                  <a:pt x="59253" y="27639"/>
                </a:lnTo>
                <a:lnTo>
                  <a:pt x="98999" y="7303"/>
                </a:lnTo>
                <a:lnTo>
                  <a:pt x="144780" y="0"/>
                </a:lnTo>
                <a:lnTo>
                  <a:pt x="190560" y="7303"/>
                </a:lnTo>
                <a:lnTo>
                  <a:pt x="230306" y="27639"/>
                </a:lnTo>
                <a:lnTo>
                  <a:pt x="261640" y="58649"/>
                </a:lnTo>
                <a:lnTo>
                  <a:pt x="282183" y="97974"/>
                </a:lnTo>
                <a:lnTo>
                  <a:pt x="289560" y="143255"/>
                </a:lnTo>
                <a:lnTo>
                  <a:pt x="282183" y="188537"/>
                </a:lnTo>
                <a:lnTo>
                  <a:pt x="261640" y="227862"/>
                </a:lnTo>
                <a:lnTo>
                  <a:pt x="230306" y="258872"/>
                </a:lnTo>
                <a:lnTo>
                  <a:pt x="190560" y="279208"/>
                </a:lnTo>
                <a:lnTo>
                  <a:pt x="144780" y="286511"/>
                </a:lnTo>
                <a:lnTo>
                  <a:pt x="98999" y="279208"/>
                </a:lnTo>
                <a:lnTo>
                  <a:pt x="59253" y="258872"/>
                </a:lnTo>
                <a:lnTo>
                  <a:pt x="27919" y="227862"/>
                </a:lnTo>
                <a:lnTo>
                  <a:pt x="7376" y="188537"/>
                </a:lnTo>
                <a:lnTo>
                  <a:pt x="0" y="143255"/>
                </a:lnTo>
                <a:close/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2308860" y="6082283"/>
            <a:ext cx="289560" cy="287020"/>
          </a:xfrm>
          <a:custGeom>
            <a:avLst/>
            <a:gdLst/>
            <a:ahLst/>
            <a:cxnLst/>
            <a:rect l="l" t="t" r="r" b="b"/>
            <a:pathLst>
              <a:path w="289560" h="287020">
                <a:moveTo>
                  <a:pt x="144779" y="0"/>
                </a:moveTo>
                <a:lnTo>
                  <a:pt x="98999" y="7303"/>
                </a:lnTo>
                <a:lnTo>
                  <a:pt x="59253" y="27639"/>
                </a:lnTo>
                <a:lnTo>
                  <a:pt x="27919" y="58649"/>
                </a:lnTo>
                <a:lnTo>
                  <a:pt x="7376" y="97974"/>
                </a:lnTo>
                <a:lnTo>
                  <a:pt x="0" y="143255"/>
                </a:lnTo>
                <a:lnTo>
                  <a:pt x="7376" y="188537"/>
                </a:lnTo>
                <a:lnTo>
                  <a:pt x="27919" y="227862"/>
                </a:lnTo>
                <a:lnTo>
                  <a:pt x="59253" y="258872"/>
                </a:lnTo>
                <a:lnTo>
                  <a:pt x="98999" y="279208"/>
                </a:lnTo>
                <a:lnTo>
                  <a:pt x="144779" y="286511"/>
                </a:lnTo>
                <a:lnTo>
                  <a:pt x="190560" y="279208"/>
                </a:lnTo>
                <a:lnTo>
                  <a:pt x="230306" y="258872"/>
                </a:lnTo>
                <a:lnTo>
                  <a:pt x="261640" y="227862"/>
                </a:lnTo>
                <a:lnTo>
                  <a:pt x="282183" y="188537"/>
                </a:lnTo>
                <a:lnTo>
                  <a:pt x="289559" y="143255"/>
                </a:lnTo>
                <a:lnTo>
                  <a:pt x="282183" y="97974"/>
                </a:lnTo>
                <a:lnTo>
                  <a:pt x="261640" y="58649"/>
                </a:lnTo>
                <a:lnTo>
                  <a:pt x="230306" y="27639"/>
                </a:lnTo>
                <a:lnTo>
                  <a:pt x="190560" y="7303"/>
                </a:lnTo>
                <a:lnTo>
                  <a:pt x="1447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2308860" y="6082283"/>
            <a:ext cx="289560" cy="287020"/>
          </a:xfrm>
          <a:custGeom>
            <a:avLst/>
            <a:gdLst/>
            <a:ahLst/>
            <a:cxnLst/>
            <a:rect l="l" t="t" r="r" b="b"/>
            <a:pathLst>
              <a:path w="289560" h="287020">
                <a:moveTo>
                  <a:pt x="0" y="143255"/>
                </a:moveTo>
                <a:lnTo>
                  <a:pt x="7376" y="97974"/>
                </a:lnTo>
                <a:lnTo>
                  <a:pt x="27919" y="58649"/>
                </a:lnTo>
                <a:lnTo>
                  <a:pt x="59253" y="27639"/>
                </a:lnTo>
                <a:lnTo>
                  <a:pt x="98999" y="7303"/>
                </a:lnTo>
                <a:lnTo>
                  <a:pt x="144779" y="0"/>
                </a:lnTo>
                <a:lnTo>
                  <a:pt x="190560" y="7303"/>
                </a:lnTo>
                <a:lnTo>
                  <a:pt x="230306" y="27639"/>
                </a:lnTo>
                <a:lnTo>
                  <a:pt x="261640" y="58649"/>
                </a:lnTo>
                <a:lnTo>
                  <a:pt x="282183" y="97974"/>
                </a:lnTo>
                <a:lnTo>
                  <a:pt x="289559" y="143255"/>
                </a:lnTo>
                <a:lnTo>
                  <a:pt x="282183" y="188537"/>
                </a:lnTo>
                <a:lnTo>
                  <a:pt x="261640" y="227862"/>
                </a:lnTo>
                <a:lnTo>
                  <a:pt x="230306" y="258872"/>
                </a:lnTo>
                <a:lnTo>
                  <a:pt x="190560" y="279208"/>
                </a:lnTo>
                <a:lnTo>
                  <a:pt x="144779" y="286511"/>
                </a:lnTo>
                <a:lnTo>
                  <a:pt x="98999" y="279208"/>
                </a:lnTo>
                <a:lnTo>
                  <a:pt x="59253" y="258872"/>
                </a:lnTo>
                <a:lnTo>
                  <a:pt x="27919" y="227862"/>
                </a:lnTo>
                <a:lnTo>
                  <a:pt x="7376" y="188537"/>
                </a:lnTo>
                <a:lnTo>
                  <a:pt x="0" y="143255"/>
                </a:lnTo>
                <a:close/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2601467" y="6082283"/>
            <a:ext cx="289560" cy="287020"/>
          </a:xfrm>
          <a:custGeom>
            <a:avLst/>
            <a:gdLst/>
            <a:ahLst/>
            <a:cxnLst/>
            <a:rect l="l" t="t" r="r" b="b"/>
            <a:pathLst>
              <a:path w="289560" h="287020">
                <a:moveTo>
                  <a:pt x="144780" y="0"/>
                </a:moveTo>
                <a:lnTo>
                  <a:pt x="98999" y="7303"/>
                </a:lnTo>
                <a:lnTo>
                  <a:pt x="59253" y="27639"/>
                </a:lnTo>
                <a:lnTo>
                  <a:pt x="27919" y="58649"/>
                </a:lnTo>
                <a:lnTo>
                  <a:pt x="7376" y="97974"/>
                </a:lnTo>
                <a:lnTo>
                  <a:pt x="0" y="143255"/>
                </a:lnTo>
                <a:lnTo>
                  <a:pt x="7376" y="188537"/>
                </a:lnTo>
                <a:lnTo>
                  <a:pt x="27919" y="227862"/>
                </a:lnTo>
                <a:lnTo>
                  <a:pt x="59253" y="258872"/>
                </a:lnTo>
                <a:lnTo>
                  <a:pt x="98999" y="279208"/>
                </a:lnTo>
                <a:lnTo>
                  <a:pt x="144780" y="286511"/>
                </a:lnTo>
                <a:lnTo>
                  <a:pt x="190560" y="279208"/>
                </a:lnTo>
                <a:lnTo>
                  <a:pt x="230306" y="258872"/>
                </a:lnTo>
                <a:lnTo>
                  <a:pt x="261640" y="227862"/>
                </a:lnTo>
                <a:lnTo>
                  <a:pt x="282183" y="188537"/>
                </a:lnTo>
                <a:lnTo>
                  <a:pt x="289559" y="143255"/>
                </a:lnTo>
                <a:lnTo>
                  <a:pt x="282183" y="97974"/>
                </a:lnTo>
                <a:lnTo>
                  <a:pt x="261640" y="58649"/>
                </a:lnTo>
                <a:lnTo>
                  <a:pt x="230306" y="27639"/>
                </a:lnTo>
                <a:lnTo>
                  <a:pt x="190560" y="7303"/>
                </a:lnTo>
                <a:lnTo>
                  <a:pt x="14478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2601467" y="6082283"/>
            <a:ext cx="289560" cy="287020"/>
          </a:xfrm>
          <a:custGeom>
            <a:avLst/>
            <a:gdLst/>
            <a:ahLst/>
            <a:cxnLst/>
            <a:rect l="l" t="t" r="r" b="b"/>
            <a:pathLst>
              <a:path w="289560" h="287020">
                <a:moveTo>
                  <a:pt x="0" y="143255"/>
                </a:moveTo>
                <a:lnTo>
                  <a:pt x="7376" y="97974"/>
                </a:lnTo>
                <a:lnTo>
                  <a:pt x="27919" y="58649"/>
                </a:lnTo>
                <a:lnTo>
                  <a:pt x="59253" y="27639"/>
                </a:lnTo>
                <a:lnTo>
                  <a:pt x="98999" y="7303"/>
                </a:lnTo>
                <a:lnTo>
                  <a:pt x="144780" y="0"/>
                </a:lnTo>
                <a:lnTo>
                  <a:pt x="190560" y="7303"/>
                </a:lnTo>
                <a:lnTo>
                  <a:pt x="230306" y="27639"/>
                </a:lnTo>
                <a:lnTo>
                  <a:pt x="261640" y="58649"/>
                </a:lnTo>
                <a:lnTo>
                  <a:pt x="282183" y="97974"/>
                </a:lnTo>
                <a:lnTo>
                  <a:pt x="289559" y="143255"/>
                </a:lnTo>
                <a:lnTo>
                  <a:pt x="282183" y="188537"/>
                </a:lnTo>
                <a:lnTo>
                  <a:pt x="261640" y="227862"/>
                </a:lnTo>
                <a:lnTo>
                  <a:pt x="230306" y="258872"/>
                </a:lnTo>
                <a:lnTo>
                  <a:pt x="190560" y="279208"/>
                </a:lnTo>
                <a:lnTo>
                  <a:pt x="144780" y="286511"/>
                </a:lnTo>
                <a:lnTo>
                  <a:pt x="98999" y="279208"/>
                </a:lnTo>
                <a:lnTo>
                  <a:pt x="59253" y="258872"/>
                </a:lnTo>
                <a:lnTo>
                  <a:pt x="27919" y="227862"/>
                </a:lnTo>
                <a:lnTo>
                  <a:pt x="7376" y="188537"/>
                </a:lnTo>
                <a:lnTo>
                  <a:pt x="0" y="143255"/>
                </a:lnTo>
                <a:close/>
              </a:path>
            </a:pathLst>
          </a:custGeom>
          <a:ln w="127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2900172" y="6082283"/>
            <a:ext cx="289560" cy="287020"/>
          </a:xfrm>
          <a:custGeom>
            <a:avLst/>
            <a:gdLst/>
            <a:ahLst/>
            <a:cxnLst/>
            <a:rect l="l" t="t" r="r" b="b"/>
            <a:pathLst>
              <a:path w="289560" h="287020">
                <a:moveTo>
                  <a:pt x="144779" y="0"/>
                </a:moveTo>
                <a:lnTo>
                  <a:pt x="98999" y="7303"/>
                </a:lnTo>
                <a:lnTo>
                  <a:pt x="59253" y="27639"/>
                </a:lnTo>
                <a:lnTo>
                  <a:pt x="27919" y="58649"/>
                </a:lnTo>
                <a:lnTo>
                  <a:pt x="7376" y="97974"/>
                </a:lnTo>
                <a:lnTo>
                  <a:pt x="0" y="143255"/>
                </a:lnTo>
                <a:lnTo>
                  <a:pt x="7376" y="188537"/>
                </a:lnTo>
                <a:lnTo>
                  <a:pt x="27919" y="227862"/>
                </a:lnTo>
                <a:lnTo>
                  <a:pt x="59253" y="258872"/>
                </a:lnTo>
                <a:lnTo>
                  <a:pt x="98999" y="279208"/>
                </a:lnTo>
                <a:lnTo>
                  <a:pt x="144779" y="286511"/>
                </a:lnTo>
                <a:lnTo>
                  <a:pt x="190560" y="279208"/>
                </a:lnTo>
                <a:lnTo>
                  <a:pt x="230306" y="258872"/>
                </a:lnTo>
                <a:lnTo>
                  <a:pt x="261640" y="227862"/>
                </a:lnTo>
                <a:lnTo>
                  <a:pt x="282183" y="188537"/>
                </a:lnTo>
                <a:lnTo>
                  <a:pt x="289559" y="143255"/>
                </a:lnTo>
                <a:lnTo>
                  <a:pt x="282183" y="97974"/>
                </a:lnTo>
                <a:lnTo>
                  <a:pt x="261640" y="58649"/>
                </a:lnTo>
                <a:lnTo>
                  <a:pt x="230306" y="27639"/>
                </a:lnTo>
                <a:lnTo>
                  <a:pt x="190560" y="7303"/>
                </a:lnTo>
                <a:lnTo>
                  <a:pt x="144779" y="0"/>
                </a:lnTo>
                <a:close/>
              </a:path>
            </a:pathLst>
          </a:custGeom>
          <a:solidFill>
            <a:srgbClr val="FF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2900172" y="6082283"/>
            <a:ext cx="289560" cy="287020"/>
          </a:xfrm>
          <a:custGeom>
            <a:avLst/>
            <a:gdLst/>
            <a:ahLst/>
            <a:cxnLst/>
            <a:rect l="l" t="t" r="r" b="b"/>
            <a:pathLst>
              <a:path w="289560" h="287020">
                <a:moveTo>
                  <a:pt x="0" y="143255"/>
                </a:moveTo>
                <a:lnTo>
                  <a:pt x="7376" y="97974"/>
                </a:lnTo>
                <a:lnTo>
                  <a:pt x="27919" y="58649"/>
                </a:lnTo>
                <a:lnTo>
                  <a:pt x="59253" y="27639"/>
                </a:lnTo>
                <a:lnTo>
                  <a:pt x="98999" y="7303"/>
                </a:lnTo>
                <a:lnTo>
                  <a:pt x="144779" y="0"/>
                </a:lnTo>
                <a:lnTo>
                  <a:pt x="190560" y="7303"/>
                </a:lnTo>
                <a:lnTo>
                  <a:pt x="230306" y="27639"/>
                </a:lnTo>
                <a:lnTo>
                  <a:pt x="261640" y="58649"/>
                </a:lnTo>
                <a:lnTo>
                  <a:pt x="282183" y="97974"/>
                </a:lnTo>
                <a:lnTo>
                  <a:pt x="289559" y="143255"/>
                </a:lnTo>
                <a:lnTo>
                  <a:pt x="282183" y="188537"/>
                </a:lnTo>
                <a:lnTo>
                  <a:pt x="261640" y="227862"/>
                </a:lnTo>
                <a:lnTo>
                  <a:pt x="230306" y="258872"/>
                </a:lnTo>
                <a:lnTo>
                  <a:pt x="190560" y="279208"/>
                </a:lnTo>
                <a:lnTo>
                  <a:pt x="144779" y="286511"/>
                </a:lnTo>
                <a:lnTo>
                  <a:pt x="98999" y="279208"/>
                </a:lnTo>
                <a:lnTo>
                  <a:pt x="59253" y="258872"/>
                </a:lnTo>
                <a:lnTo>
                  <a:pt x="27919" y="227862"/>
                </a:lnTo>
                <a:lnTo>
                  <a:pt x="7376" y="188537"/>
                </a:lnTo>
                <a:lnTo>
                  <a:pt x="0" y="143255"/>
                </a:lnTo>
                <a:close/>
              </a:path>
            </a:pathLst>
          </a:custGeom>
          <a:ln w="12700">
            <a:solidFill>
              <a:srgbClr val="FF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3188207" y="6082283"/>
            <a:ext cx="289560" cy="287020"/>
          </a:xfrm>
          <a:custGeom>
            <a:avLst/>
            <a:gdLst/>
            <a:ahLst/>
            <a:cxnLst/>
            <a:rect l="l" t="t" r="r" b="b"/>
            <a:pathLst>
              <a:path w="289560" h="287020">
                <a:moveTo>
                  <a:pt x="144780" y="0"/>
                </a:moveTo>
                <a:lnTo>
                  <a:pt x="98999" y="7303"/>
                </a:lnTo>
                <a:lnTo>
                  <a:pt x="59253" y="27639"/>
                </a:lnTo>
                <a:lnTo>
                  <a:pt x="27919" y="58649"/>
                </a:lnTo>
                <a:lnTo>
                  <a:pt x="7376" y="97974"/>
                </a:lnTo>
                <a:lnTo>
                  <a:pt x="0" y="143255"/>
                </a:lnTo>
                <a:lnTo>
                  <a:pt x="7376" y="188537"/>
                </a:lnTo>
                <a:lnTo>
                  <a:pt x="27919" y="227862"/>
                </a:lnTo>
                <a:lnTo>
                  <a:pt x="59253" y="258872"/>
                </a:lnTo>
                <a:lnTo>
                  <a:pt x="98999" y="279208"/>
                </a:lnTo>
                <a:lnTo>
                  <a:pt x="144780" y="286511"/>
                </a:lnTo>
                <a:lnTo>
                  <a:pt x="190560" y="279208"/>
                </a:lnTo>
                <a:lnTo>
                  <a:pt x="230306" y="258872"/>
                </a:lnTo>
                <a:lnTo>
                  <a:pt x="261640" y="227862"/>
                </a:lnTo>
                <a:lnTo>
                  <a:pt x="282183" y="188537"/>
                </a:lnTo>
                <a:lnTo>
                  <a:pt x="289559" y="143255"/>
                </a:lnTo>
                <a:lnTo>
                  <a:pt x="282183" y="97974"/>
                </a:lnTo>
                <a:lnTo>
                  <a:pt x="261640" y="58649"/>
                </a:lnTo>
                <a:lnTo>
                  <a:pt x="230306" y="27639"/>
                </a:lnTo>
                <a:lnTo>
                  <a:pt x="190560" y="7303"/>
                </a:lnTo>
                <a:lnTo>
                  <a:pt x="144780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3188207" y="6082283"/>
            <a:ext cx="289560" cy="287020"/>
          </a:xfrm>
          <a:custGeom>
            <a:avLst/>
            <a:gdLst/>
            <a:ahLst/>
            <a:cxnLst/>
            <a:rect l="l" t="t" r="r" b="b"/>
            <a:pathLst>
              <a:path w="289560" h="287020">
                <a:moveTo>
                  <a:pt x="0" y="143255"/>
                </a:moveTo>
                <a:lnTo>
                  <a:pt x="7376" y="97974"/>
                </a:lnTo>
                <a:lnTo>
                  <a:pt x="27919" y="58649"/>
                </a:lnTo>
                <a:lnTo>
                  <a:pt x="59253" y="27639"/>
                </a:lnTo>
                <a:lnTo>
                  <a:pt x="98999" y="7303"/>
                </a:lnTo>
                <a:lnTo>
                  <a:pt x="144780" y="0"/>
                </a:lnTo>
                <a:lnTo>
                  <a:pt x="190560" y="7303"/>
                </a:lnTo>
                <a:lnTo>
                  <a:pt x="230306" y="27639"/>
                </a:lnTo>
                <a:lnTo>
                  <a:pt x="261640" y="58649"/>
                </a:lnTo>
                <a:lnTo>
                  <a:pt x="282183" y="97974"/>
                </a:lnTo>
                <a:lnTo>
                  <a:pt x="289559" y="143255"/>
                </a:lnTo>
                <a:lnTo>
                  <a:pt x="282183" y="188537"/>
                </a:lnTo>
                <a:lnTo>
                  <a:pt x="261640" y="227862"/>
                </a:lnTo>
                <a:lnTo>
                  <a:pt x="230306" y="258872"/>
                </a:lnTo>
                <a:lnTo>
                  <a:pt x="190560" y="279208"/>
                </a:lnTo>
                <a:lnTo>
                  <a:pt x="144780" y="286511"/>
                </a:lnTo>
                <a:lnTo>
                  <a:pt x="98999" y="279208"/>
                </a:lnTo>
                <a:lnTo>
                  <a:pt x="59253" y="258872"/>
                </a:lnTo>
                <a:lnTo>
                  <a:pt x="27919" y="227862"/>
                </a:lnTo>
                <a:lnTo>
                  <a:pt x="7376" y="188537"/>
                </a:lnTo>
                <a:lnTo>
                  <a:pt x="0" y="143255"/>
                </a:lnTo>
                <a:close/>
              </a:path>
            </a:pathLst>
          </a:custGeom>
          <a:ln w="12700">
            <a:solidFill>
              <a:srgbClr val="00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 noEditPoints="1"/>
          </p:cNvSpPr>
          <p:nvPr>
            <p:ph type="title"/>
          </p:nvPr>
        </p:nvSpPr>
        <p:spPr>
          <a:xfrm>
            <a:off x="190500" y="185673"/>
            <a:ext cx="11811000" cy="2294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 noEditPoints="1"/>
          </p:cNvSpPr>
          <p:nvPr>
            <p:ph type="body" idx="1"/>
          </p:nvPr>
        </p:nvSpPr>
        <p:spPr>
          <a:xfrm>
            <a:off x="400913" y="1391793"/>
            <a:ext cx="6763384" cy="3516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lvl="0"/>
            <a:endParaRPr/>
          </a:p>
        </p:txBody>
      </p:sp>
      <p:sp>
        <p:nvSpPr>
          <p:cNvPr id="4" name="Holder 4"/>
          <p:cNvSpPr>
            <a:spLocks noGrp="1" noEditPoints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 noEditPoints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EB04F-9194-4D52-8DB6-3CAA01FD8037}" type="datetime1">
              <a:rPr lang="en-US" smtClean="0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 noEditPoints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emanticscholar.org/paper/2a9cf3f52a2b12ee5df5222ff6b25179d5be3b98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www.semanticscholar.org/paper/20425bff3e0826a14c78b766a0343d2e4396ffa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semanticscholar.org/paper/0d492f294dd3df010150055fe22b3a2b5b475716" TargetMode="External"/><Relationship Id="rId5" Type="http://schemas.openxmlformats.org/officeDocument/2006/relationships/hyperlink" Target="https://www.semanticscholar.org/paper/4082f1ddcafe049f70d1a52496d6869aac5e6c98" TargetMode="External"/><Relationship Id="rId4" Type="http://schemas.openxmlformats.org/officeDocument/2006/relationships/hyperlink" Target="https://www.semanticscholar.org/paper/0d83aa6802299dd4e4ab8b3231095497070c059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67005" y="860810"/>
            <a:ext cx="118579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spcAft>
                <a:spcPts val="200"/>
              </a:spcAft>
            </a:pPr>
            <a:r>
              <a:rPr lang="en-US" sz="3600" b="1" kern="2400" dirty="0">
                <a:latin typeface="Times New Roman" panose="02020603050405020304" pitchFamily="18" charset="0"/>
                <a:ea typeface="MS Mincho" panose="02020609040205080304" pitchFamily="49" charset="-128"/>
              </a:rPr>
              <a:t>Unmasking Voices</a:t>
            </a:r>
            <a:r>
              <a:rPr lang="en-US" sz="3600" b="1" kern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: Speaker Identification and Speaker </a:t>
            </a:r>
            <a:r>
              <a:rPr lang="en-US" sz="3600" b="1" kern="2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Diarization</a:t>
            </a:r>
            <a:endParaRPr lang="en-IN" sz="3600" b="1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13" name="object 2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202530" y="6041238"/>
            <a:ext cx="1967483" cy="655319"/>
          </a:xfrm>
          <a:prstGeom prst="rect">
            <a:avLst/>
          </a:prstGeom>
        </p:spPr>
      </p:pic>
      <p:sp>
        <p:nvSpPr>
          <p:cNvPr id="2" name="object 5">
            <a:extLst>
              <a:ext uri="{FF2B5EF4-FFF2-40B4-BE49-F238E27FC236}">
                <a16:creationId xmlns:a16="http://schemas.microsoft.com/office/drawing/2014/main" id="{48F9FA96-23B6-E085-95E0-85D5388A5C21}"/>
              </a:ext>
            </a:extLst>
          </p:cNvPr>
          <p:cNvSpPr txBox="1"/>
          <p:nvPr/>
        </p:nvSpPr>
        <p:spPr>
          <a:xfrm>
            <a:off x="2879218" y="2900989"/>
            <a:ext cx="6616444" cy="1972976"/>
          </a:xfrm>
          <a:prstGeom prst="rect">
            <a:avLst/>
          </a:prstGeom>
          <a:solidFill>
            <a:srgbClr val="AD1237"/>
          </a:solidFill>
        </p:spPr>
        <p:txBody>
          <a:bodyPr vert="horz" wrap="square" lIns="0" tIns="28575" rIns="0" bIns="0" rtlCol="0" anchor="t">
            <a:spAutoFit/>
          </a:bodyPr>
          <a:lstStyle>
            <a:defPPr>
              <a:defRPr kern="0"/>
            </a:defPPr>
          </a:lstStyle>
          <a:p>
            <a:pPr algn="l"/>
            <a:r>
              <a:rPr lang="en-US" sz="2400" b="1" spc="-9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/>
              </a:rPr>
              <a:t> </a:t>
            </a:r>
          </a:p>
          <a:p>
            <a:pPr algn="ctr"/>
            <a:r>
              <a:rPr lang="en-US" sz="2400" b="1" spc="-90" dirty="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TEAM</a:t>
            </a:r>
          </a:p>
          <a:p>
            <a:pPr algn="l"/>
            <a:endParaRPr lang="en-US" sz="11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 algn="l"/>
            <a:r>
              <a:rPr lang="en-US" sz="2400" spc="-90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        </a:t>
            </a:r>
            <a:r>
              <a:rPr lang="en-US" sz="2000" b="1" spc="-90" dirty="0">
                <a:solidFill>
                  <a:schemeClr val="bg1"/>
                </a:solidFill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CH.EN.U4CYS21001       -           </a:t>
            </a:r>
            <a:r>
              <a:rPr lang="en-IN" sz="2000" b="1" spc="-90" dirty="0">
                <a:solidFill>
                  <a:schemeClr val="bg1"/>
                </a:solidFill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Abhishek Sharma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  <a:p>
            <a:pPr lvl="1" algn="l">
              <a:spcBef>
                <a:spcPts val="225"/>
              </a:spcBef>
            </a:pPr>
            <a:r>
              <a:rPr lang="en-US" sz="2000" b="1" spc="-90" dirty="0">
                <a:solidFill>
                  <a:schemeClr val="bg1"/>
                </a:solidFill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          CH.EN.U4CYS210</a:t>
            </a:r>
            <a:r>
              <a:rPr lang="en-IN" sz="2000" b="1" spc="-90" dirty="0">
                <a:solidFill>
                  <a:schemeClr val="bg1"/>
                </a:solidFill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37</a:t>
            </a:r>
            <a:r>
              <a:rPr lang="en-US" sz="2000" b="1" spc="-90" dirty="0">
                <a:solidFill>
                  <a:schemeClr val="bg1"/>
                </a:solidFill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      -           </a:t>
            </a:r>
            <a:r>
              <a:rPr lang="en-IN" sz="2000" b="1" spc="-90" dirty="0" err="1">
                <a:solidFill>
                  <a:schemeClr val="bg1"/>
                </a:solidFill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M.L.Sahasra</a:t>
            </a:r>
            <a:r>
              <a:rPr lang="en-IN" sz="2000" b="1" spc="-90" dirty="0">
                <a:solidFill>
                  <a:schemeClr val="bg1"/>
                </a:solidFill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 Reddy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  <a:p>
            <a:pPr lvl="1" algn="l">
              <a:spcBef>
                <a:spcPts val="225"/>
              </a:spcBef>
            </a:pPr>
            <a:r>
              <a:rPr lang="en-US" sz="2000" b="1" spc="-90" dirty="0">
                <a:solidFill>
                  <a:schemeClr val="bg1"/>
                </a:solidFill>
                <a:latin typeface="Times New Roman" panose="02020603050405020304" pitchFamily="18" charset="0"/>
                <a:ea typeface="Microsoft JhengHei UI" panose="020B0604030504040204" pitchFamily="34" charset="-120"/>
                <a:cs typeface="Times New Roman" panose="02020603050405020304" pitchFamily="18" charset="0"/>
              </a:rPr>
              <a:t>          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8BC28D-5DE4-A448-1D59-669078FD51C8}"/>
              </a:ext>
            </a:extLst>
          </p:cNvPr>
          <p:cNvSpPr txBox="1"/>
          <p:nvPr/>
        </p:nvSpPr>
        <p:spPr>
          <a:xfrm>
            <a:off x="4141137" y="2311147"/>
            <a:ext cx="506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20CYS443 – Biometrics and Security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0ECA4-C3EB-00D4-C86B-161FC5839F7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EditPoints="1"/>
          </p:cNvSpPr>
          <p:nvPr/>
        </p:nvSpPr>
        <p:spPr>
          <a:xfrm>
            <a:off x="792097" y="362190"/>
            <a:ext cx="1978535" cy="555280"/>
          </a:xfrm>
          <a:prstGeom prst="rect">
            <a:avLst/>
          </a:prstGeom>
          <a:solidFill>
            <a:srgbClr val="AE1D49"/>
          </a:solidFill>
        </p:spPr>
        <p:txBody>
          <a:bodyPr vert="horz" wrap="square" lIns="0" tIns="1270" rIns="0" bIns="0" rtlCol="0" anchor="t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Abstract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2097" y="988452"/>
            <a:ext cx="993530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2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283684" y="6202681"/>
            <a:ext cx="1967483" cy="65531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5C4731-84E2-87D5-4BCF-A5087A63064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569AC1-A6C6-CE2A-1D85-4AA8FE93480F}"/>
              </a:ext>
            </a:extLst>
          </p:cNvPr>
          <p:cNvSpPr txBox="1"/>
          <p:nvPr/>
        </p:nvSpPr>
        <p:spPr>
          <a:xfrm>
            <a:off x="792097" y="1674674"/>
            <a:ext cx="1035276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Utilized a diverse dataset comprising both class student voice recordings and a mini version of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VoxCeleb</a:t>
            </a: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Implemented spectral clustering for clustering speakers based on extracted features.</a:t>
            </a:r>
          </a:p>
          <a:p>
            <a:pPr algn="just"/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Applied x-vectorization technique to extract discriminative features from audio recordings.</a:t>
            </a:r>
          </a:p>
          <a:p>
            <a:pPr algn="just"/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Employed Support Vector Classifier (SVC) and Random Forest Classifier (RFC) for speaker classification.</a:t>
            </a:r>
          </a:p>
          <a:p>
            <a:pPr algn="just"/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Evaluated the performance of the models using relevant metrics such as DER, Accuracy, F1 score, Precision.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EditPoints="1"/>
          </p:cNvSpPr>
          <p:nvPr>
            <p:ph type="title"/>
          </p:nvPr>
        </p:nvSpPr>
        <p:spPr>
          <a:xfrm>
            <a:off x="644526" y="291465"/>
            <a:ext cx="3470274" cy="526682"/>
          </a:xfrm>
          <a:prstGeom prst="rect">
            <a:avLst/>
          </a:prstGeom>
          <a:solidFill>
            <a:srgbClr val="AE1D49"/>
          </a:solidFill>
        </p:spPr>
        <p:txBody>
          <a:bodyPr vert="horz" wrap="square" lIns="0" tIns="1270" rIns="0" bIns="0" rtlCol="0" anchor="t">
            <a:noAutofit/>
          </a:bodyPr>
          <a:lstStyle/>
          <a:p>
            <a:pPr marL="12700">
              <a:spcBef>
                <a:spcPts val="1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altLang="en-US" dirty="0"/>
          </a:p>
        </p:txBody>
      </p:sp>
      <p:pic>
        <p:nvPicPr>
          <p:cNvPr id="8" name="object 2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235557" y="6059775"/>
            <a:ext cx="1967483" cy="6553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8294" y="1242252"/>
            <a:ext cx="104621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endParaRPr lang="en-US" sz="2000" b="0" i="0" dirty="0">
              <a:solidFill>
                <a:srgbClr val="000000"/>
              </a:solidFill>
              <a:latin typeface="Baskerville Old Face" panose="02020602080505020303" pitchFamily="18" charset="0"/>
            </a:endParaRP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33045" y="1305841"/>
            <a:ext cx="106703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74151"/>
              </a:solidFill>
              <a:latin typeface="Söhne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EA30AF0-2EA6-A05B-2E35-DAC9BFED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246D3F-80F3-45D3-CB0E-89F0C1C83E58}"/>
              </a:ext>
            </a:extLst>
          </p:cNvPr>
          <p:cNvSpPr txBox="1"/>
          <p:nvPr/>
        </p:nvSpPr>
        <p:spPr>
          <a:xfrm>
            <a:off x="864919" y="1543330"/>
            <a:ext cx="970891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Speaker identification and diarization pose challenges due to variability in speaker characteristics like accent, age, and gender.</a:t>
            </a:r>
          </a:p>
          <a:p>
            <a:pPr algn="just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methods struggle to accurately differentiate and cluster speakers within audio recordings.</a:t>
            </a:r>
          </a:p>
          <a:p>
            <a:pPr algn="just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Poor performance affects speech recognition, surveillance, and forensic analysis.</a:t>
            </a:r>
          </a:p>
          <a:p>
            <a:pPr algn="just"/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robust techniques hampers reliable speaker identification systems.</a:t>
            </a:r>
          </a:p>
          <a:p>
            <a:pPr algn="just"/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Pressing need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innovative approaches to enhance accuracy and efficiency.</a:t>
            </a:r>
          </a:p>
          <a:p>
            <a:pPr algn="just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aims to explore novel methodologies and leverage diverse datasets to address these challenges and improve system performance.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0FC69465-FFDE-1875-0079-3057D6F41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294" y="1543330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EditPoints="1"/>
          </p:cNvSpPr>
          <p:nvPr>
            <p:ph type="title"/>
          </p:nvPr>
        </p:nvSpPr>
        <p:spPr>
          <a:xfrm>
            <a:off x="644526" y="291465"/>
            <a:ext cx="1760346" cy="526682"/>
          </a:xfrm>
          <a:prstGeom prst="rect">
            <a:avLst/>
          </a:prstGeom>
          <a:solidFill>
            <a:srgbClr val="AE1D49"/>
          </a:solidFill>
        </p:spPr>
        <p:txBody>
          <a:bodyPr vert="horz" wrap="square" lIns="0" tIns="1270" rIns="0" bIns="0" rtlCol="0" anchor="t">
            <a:noAutofit/>
          </a:bodyPr>
          <a:lstStyle/>
          <a:p>
            <a:pPr marL="12700">
              <a:spcBef>
                <a:spcPts val="10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altLang="en-US" dirty="0"/>
          </a:p>
        </p:txBody>
      </p:sp>
      <p:pic>
        <p:nvPicPr>
          <p:cNvPr id="8" name="object 2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235557" y="6059775"/>
            <a:ext cx="1967483" cy="6553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8294" y="1242252"/>
            <a:ext cx="104621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endParaRPr lang="en-US" sz="2000" b="0" i="0" dirty="0">
              <a:solidFill>
                <a:srgbClr val="000000"/>
              </a:solidFill>
              <a:latin typeface="Baskerville Old Face" panose="02020602080505020303" pitchFamily="18" charset="0"/>
            </a:endParaRP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33045" y="1305841"/>
            <a:ext cx="106703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74151"/>
              </a:solidFill>
              <a:latin typeface="Söhne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84D60DF-C097-00F8-A506-55FA226E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4865F6-8F4E-EAF2-55FC-5757396A6C3A}"/>
              </a:ext>
            </a:extLst>
          </p:cNvPr>
          <p:cNvSpPr txBox="1"/>
          <p:nvPr/>
        </p:nvSpPr>
        <p:spPr>
          <a:xfrm>
            <a:off x="488294" y="1028343"/>
            <a:ext cx="1065640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robust speaker identification and diarization system capable of accurately differentiating between speakers in audio recordings.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the efficiency and accuracy of speaker identification tasks by exploring novel methodologies and leveraging advanced feature extraction techniques.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the effectiveness of spectral clustering and x-vectorization techniques in clustering speakers and extracting discriminative features.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performance of Support Vector Classifier (SVC) and Random Forest Classifier (RFC) in classifying speakers based on extracted features.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proposed approach with existing methods to assess improvements.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insights in speech recognition, surveillance, and forensic analysis domains.</a:t>
            </a:r>
          </a:p>
        </p:txBody>
      </p:sp>
    </p:spTree>
    <p:extLst>
      <p:ext uri="{BB962C8B-B14F-4D97-AF65-F5344CB8AC3E}">
        <p14:creationId xmlns:p14="http://schemas.microsoft.com/office/powerpoint/2010/main" val="359211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EditPoints="1"/>
          </p:cNvSpPr>
          <p:nvPr>
            <p:ph type="title"/>
          </p:nvPr>
        </p:nvSpPr>
        <p:spPr>
          <a:xfrm>
            <a:off x="644525" y="291465"/>
            <a:ext cx="4134303" cy="526682"/>
          </a:xfrm>
          <a:prstGeom prst="rect">
            <a:avLst/>
          </a:prstGeom>
          <a:solidFill>
            <a:srgbClr val="AE1D49"/>
          </a:solidFill>
        </p:spPr>
        <p:txBody>
          <a:bodyPr vert="horz" wrap="square" lIns="0" tIns="1270" rIns="0" bIns="0" rtlCol="0" anchor="t">
            <a:noAutofit/>
          </a:bodyPr>
          <a:lstStyle/>
          <a:p>
            <a:pPr marL="12700">
              <a:spcBef>
                <a:spcPts val="10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Diagram</a:t>
            </a:r>
            <a:endParaRPr lang="en-IN" altLang="en-US" dirty="0"/>
          </a:p>
        </p:txBody>
      </p:sp>
      <p:pic>
        <p:nvPicPr>
          <p:cNvPr id="8" name="object 2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235557" y="6059775"/>
            <a:ext cx="1967483" cy="6553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8294" y="1242252"/>
            <a:ext cx="104621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endParaRPr lang="en-US" sz="2000" b="0" i="0" dirty="0">
              <a:solidFill>
                <a:srgbClr val="000000"/>
              </a:solidFill>
              <a:latin typeface="Baskerville Old Face" panose="02020602080505020303" pitchFamily="18" charset="0"/>
            </a:endParaRP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C7B4A-ADB9-89A2-080F-8FE95C41F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E73BEA4-FFAA-154F-2818-58F74534EC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2270040"/>
              </p:ext>
            </p:extLst>
          </p:nvPr>
        </p:nvGraphicFramePr>
        <p:xfrm>
          <a:off x="1134674" y="724541"/>
          <a:ext cx="9699752" cy="5445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63207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EditPoints="1"/>
          </p:cNvSpPr>
          <p:nvPr>
            <p:ph type="title"/>
          </p:nvPr>
        </p:nvSpPr>
        <p:spPr>
          <a:xfrm>
            <a:off x="644526" y="291465"/>
            <a:ext cx="3205098" cy="526682"/>
          </a:xfrm>
          <a:prstGeom prst="rect">
            <a:avLst/>
          </a:prstGeom>
          <a:solidFill>
            <a:srgbClr val="AE1D49"/>
          </a:solidFill>
        </p:spPr>
        <p:txBody>
          <a:bodyPr vert="horz" wrap="square" lIns="0" tIns="1270" rIns="0" bIns="0" rtlCol="0" anchor="t">
            <a:noAutofit/>
          </a:bodyPr>
          <a:lstStyle/>
          <a:p>
            <a:pPr marL="12700">
              <a:spcBef>
                <a:spcPts val="1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Solutions</a:t>
            </a:r>
            <a:endParaRPr lang="en-IN" altLang="en-US" dirty="0"/>
          </a:p>
        </p:txBody>
      </p:sp>
      <p:pic>
        <p:nvPicPr>
          <p:cNvPr id="8" name="object 2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235557" y="6059775"/>
            <a:ext cx="1967483" cy="6553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8294" y="1242252"/>
            <a:ext cx="104621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endParaRPr lang="en-US" sz="2000" b="0" i="0" dirty="0">
              <a:solidFill>
                <a:srgbClr val="000000"/>
              </a:solidFill>
              <a:latin typeface="Baskerville Old Face" panose="02020602080505020303" pitchFamily="18" charset="0"/>
            </a:endParaRP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FCA74-D745-19E8-03C5-512CBEDE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05075B-AC99-E7C4-C543-0DECE29EC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180928"/>
              </p:ext>
            </p:extLst>
          </p:nvPr>
        </p:nvGraphicFramePr>
        <p:xfrm>
          <a:off x="1079200" y="1024829"/>
          <a:ext cx="9610136" cy="46832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6378">
                  <a:extLst>
                    <a:ext uri="{9D8B030D-6E8A-4147-A177-3AD203B41FA5}">
                      <a16:colId xmlns:a16="http://schemas.microsoft.com/office/drawing/2014/main" val="4240109739"/>
                    </a:ext>
                  </a:extLst>
                </a:gridCol>
                <a:gridCol w="1425366">
                  <a:extLst>
                    <a:ext uri="{9D8B030D-6E8A-4147-A177-3AD203B41FA5}">
                      <a16:colId xmlns:a16="http://schemas.microsoft.com/office/drawing/2014/main" val="2584841292"/>
                    </a:ext>
                  </a:extLst>
                </a:gridCol>
                <a:gridCol w="1632692">
                  <a:extLst>
                    <a:ext uri="{9D8B030D-6E8A-4147-A177-3AD203B41FA5}">
                      <a16:colId xmlns:a16="http://schemas.microsoft.com/office/drawing/2014/main" val="1736341817"/>
                    </a:ext>
                  </a:extLst>
                </a:gridCol>
                <a:gridCol w="1147070">
                  <a:extLst>
                    <a:ext uri="{9D8B030D-6E8A-4147-A177-3AD203B41FA5}">
                      <a16:colId xmlns:a16="http://schemas.microsoft.com/office/drawing/2014/main" val="2669353723"/>
                    </a:ext>
                  </a:extLst>
                </a:gridCol>
                <a:gridCol w="1372878">
                  <a:extLst>
                    <a:ext uri="{9D8B030D-6E8A-4147-A177-3AD203B41FA5}">
                      <a16:colId xmlns:a16="http://schemas.microsoft.com/office/drawing/2014/main" val="721150192"/>
                    </a:ext>
                  </a:extLst>
                </a:gridCol>
                <a:gridCol w="1692328">
                  <a:extLst>
                    <a:ext uri="{9D8B030D-6E8A-4147-A177-3AD203B41FA5}">
                      <a16:colId xmlns:a16="http://schemas.microsoft.com/office/drawing/2014/main" val="4202112540"/>
                    </a:ext>
                  </a:extLst>
                </a:gridCol>
                <a:gridCol w="1053424">
                  <a:extLst>
                    <a:ext uri="{9D8B030D-6E8A-4147-A177-3AD203B41FA5}">
                      <a16:colId xmlns:a16="http://schemas.microsoft.com/office/drawing/2014/main" val="774898841"/>
                    </a:ext>
                  </a:extLst>
                </a:gridCol>
              </a:tblGrid>
              <a:tr h="419337">
                <a:tc>
                  <a:txBody>
                    <a:bodyPr/>
                    <a:lstStyle/>
                    <a:p>
                      <a:pPr algn="just"/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 &amp;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Metrics &amp; Results</a:t>
                      </a:r>
                    </a:p>
                    <a:p>
                      <a:pPr algn="just"/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240976"/>
                  </a:ext>
                </a:extLst>
              </a:tr>
              <a:tr h="1782182">
                <a:tc>
                  <a:txBody>
                    <a:bodyPr/>
                    <a:lstStyle/>
                    <a:p>
                      <a:pPr algn="just"/>
                      <a:r>
                        <a:rPr lang="en-US" sz="13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Cluster-Based Speaker Diarization with Dimensionality Reduction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3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D. Indu, Y. Srinivas</a:t>
                      </a:r>
                    </a:p>
                    <a:p>
                      <a:pPr algn="just"/>
                      <a:r>
                        <a:rPr lang="en-IN" sz="13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IJISAE, 2024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Unsupervised Speaker Diarization in Noisy Environments Using Statistical Mixture Models and MFCC Features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AVA, CHIME5, DIHARD, </a:t>
                      </a:r>
                      <a:r>
                        <a:rPr lang="en-IN" sz="13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RADIO TALK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GMM, LSTM, 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KL Divergence, 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Segmentation accuracy </a:t>
                      </a:r>
                    </a:p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GMM – 79%, LSTM – 72% with 26 MFCC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Challenges in Accurate Speaker Diarization Due to Speech Signal Complexity and Diversity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15342"/>
                  </a:ext>
                </a:extLst>
              </a:tr>
              <a:tr h="2122893">
                <a:tc>
                  <a:txBody>
                    <a:bodyPr/>
                    <a:lstStyle/>
                    <a:p>
                      <a:pPr algn="just"/>
                      <a:r>
                        <a:rPr lang="en-US" sz="13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HMM Speaker Identification Using Linear and Non-linear Merging Techniques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3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Najim </a:t>
                      </a:r>
                      <a:r>
                        <a:rPr lang="en-IN" sz="1300" b="0" i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Dehak</a:t>
                      </a:r>
                      <a:r>
                        <a:rPr lang="en-IN" sz="13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</a:t>
                      </a:r>
                    </a:p>
                    <a:p>
                      <a:pPr algn="just"/>
                      <a:r>
                        <a:rPr lang="en-IN" sz="1300" b="0" i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Arxiv</a:t>
                      </a:r>
                      <a:r>
                        <a:rPr lang="en-IN" sz="13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2019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Speaker diarization method using HMMs to identify using linear and non linear merging technologies.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3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Speech signals from 20 speakers with diverse South African accents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DER, Accuracy</a:t>
                      </a:r>
                    </a:p>
                    <a:p>
                      <a:pPr algn="jus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89.6%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computational intensity associated with determining</a:t>
                      </a:r>
                    </a:p>
                    <a:p>
                      <a:pPr algn="just" fontAlgn="base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optimal architecture for each sub-band.</a:t>
                      </a:r>
                    </a:p>
                    <a:p>
                      <a:pPr algn="just"/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296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347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EditPoints="1"/>
          </p:cNvSpPr>
          <p:nvPr>
            <p:ph type="title"/>
          </p:nvPr>
        </p:nvSpPr>
        <p:spPr>
          <a:xfrm>
            <a:off x="644525" y="291465"/>
            <a:ext cx="4134303" cy="526682"/>
          </a:xfrm>
          <a:prstGeom prst="rect">
            <a:avLst/>
          </a:prstGeom>
          <a:solidFill>
            <a:srgbClr val="AE1D49"/>
          </a:solidFill>
        </p:spPr>
        <p:txBody>
          <a:bodyPr vert="horz" wrap="square" lIns="0" tIns="1270" rIns="0" bIns="0" rtlCol="0" anchor="t">
            <a:noAutofit/>
          </a:bodyPr>
          <a:lstStyle/>
          <a:p>
            <a:pPr marL="12700">
              <a:spcBef>
                <a:spcPts val="10"/>
              </a:spcBef>
            </a:pPr>
            <a:r>
              <a:rPr lang="en-IN" altLang="en-US" dirty="0"/>
              <a:t>References</a:t>
            </a:r>
          </a:p>
        </p:txBody>
      </p:sp>
      <p:pic>
        <p:nvPicPr>
          <p:cNvPr id="8" name="object 2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235557" y="6059775"/>
            <a:ext cx="1967483" cy="6553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8294" y="1242252"/>
            <a:ext cx="1046216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hlinkClick r:id="rId4"/>
              </a:rPr>
              <a:t>Improving Separation-Based Speaker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hlinkClick r:id="rId4"/>
              </a:rPr>
              <a:t>Diarization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hlinkClick r:id="rId4"/>
              </a:rPr>
              <a:t> Via Iterative Model Refinement And Speaker Embedding Based Post-Processing</a:t>
            </a:r>
            <a:endParaRPr lang="en-US" b="0" i="0" u="none" strike="noStrike" dirty="0">
              <a:solidFill>
                <a:srgbClr val="000000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algn="l" rtl="0"/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algn="l" rtl="0"/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hlinkClick r:id="rId5"/>
              </a:rPr>
              <a:t>Dimensionality reduction of large TDOA vectors for speaker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hlinkClick r:id="rId5"/>
              </a:rPr>
              <a:t>diarization</a:t>
            </a:r>
            <a:endParaRPr lang="en-US" sz="2000" b="0" i="0" u="none" strike="noStrike" dirty="0">
              <a:solidFill>
                <a:srgbClr val="000000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algn="l" rtl="0"/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algn="l" rtl="0"/>
            <a:r>
              <a:rPr lang="en-US" b="0" i="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hlinkClick r:id="rId6"/>
              </a:rPr>
              <a:t>Speaker </a:t>
            </a:r>
            <a:r>
              <a:rPr lang="en-US" b="0" i="0" u="sng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hlinkClick r:id="rId6"/>
              </a:rPr>
              <a:t>Diarization</a:t>
            </a:r>
            <a:r>
              <a:rPr lang="en-US" b="0" i="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hlinkClick r:id="rId6"/>
              </a:rPr>
              <a:t> Based on Intensity Channel Contribution</a:t>
            </a:r>
            <a:endParaRPr lang="en-US" b="0" i="0" u="sng" dirty="0">
              <a:solidFill>
                <a:srgbClr val="000000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algn="l" rtl="0"/>
            <a:endParaRPr lang="en-US" u="sng" dirty="0">
              <a:solidFill>
                <a:srgbClr val="000000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algn="l" rtl="0"/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hlinkClick r:id="rId7"/>
              </a:rPr>
              <a:t>Unsupervised Speaker Segmentation using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hlinkClick r:id="rId7"/>
              </a:rPr>
              <a:t>Autoassociative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hlinkClick r:id="rId7"/>
              </a:rPr>
              <a:t> Neural Network</a:t>
            </a:r>
            <a:endParaRPr lang="en-US" b="0" i="0" u="none" strike="noStrike" dirty="0">
              <a:solidFill>
                <a:srgbClr val="000000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algn="l" rtl="0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algn="l" rtl="0"/>
            <a:r>
              <a:rPr lang="en-US" b="0" i="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hlinkClick r:id="rId8"/>
              </a:rPr>
              <a:t>Speaker </a:t>
            </a:r>
            <a:r>
              <a:rPr lang="en-US" b="0" i="0" u="sng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hlinkClick r:id="rId8"/>
              </a:rPr>
              <a:t>Diarization</a:t>
            </a:r>
            <a:r>
              <a:rPr lang="en-US" b="0" i="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hlinkClick r:id="rId8"/>
              </a:rPr>
              <a:t> For Multiple-Distant-Microphone Meetings Using Several Sources of Information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C7B4A-ADB9-89A2-080F-8FE95C41F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03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object 2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235557" y="6059775"/>
            <a:ext cx="1967483" cy="6553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39196" t="41746" r="39108" b="34127"/>
          <a:stretch>
            <a:fillRect/>
          </a:stretch>
        </p:blipFill>
        <p:spPr>
          <a:xfrm>
            <a:off x="1550433" y="379527"/>
            <a:ext cx="8844851" cy="553258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115C3C-2F64-3063-F2D8-69B31905C37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7ee3bdf-5779-4819-a4f0-02e28edbcdc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ADC83E3D85284794BBFEB841FE03E4" ma:contentTypeVersion="17" ma:contentTypeDescription="Create a new document." ma:contentTypeScope="" ma:versionID="4b40c9688a68930de2f267838c025561">
  <xsd:schema xmlns:xsd="http://www.w3.org/2001/XMLSchema" xmlns:xs="http://www.w3.org/2001/XMLSchema" xmlns:p="http://schemas.microsoft.com/office/2006/metadata/properties" xmlns:ns3="67ee3bdf-5779-4819-a4f0-02e28edbcdc5" xmlns:ns4="3145f4cc-5848-4fb8-929c-686eb8a82995" targetNamespace="http://schemas.microsoft.com/office/2006/metadata/properties" ma:root="true" ma:fieldsID="978a180202070c5cd8d89d1f8786dead" ns3:_="" ns4:_="">
    <xsd:import namespace="67ee3bdf-5779-4819-a4f0-02e28edbcdc5"/>
    <xsd:import namespace="3145f4cc-5848-4fb8-929c-686eb8a8299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ee3bdf-5779-4819-a4f0-02e28edbcd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45f4cc-5848-4fb8-929c-686eb8a8299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659E13-8D9A-4A7C-AC23-FF76CB8D27A4}">
  <ds:schemaRefs>
    <ds:schemaRef ds:uri="3145f4cc-5848-4fb8-929c-686eb8a82995"/>
    <ds:schemaRef ds:uri="67ee3bdf-5779-4819-a4f0-02e28edbcdc5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62CF7DA-D15D-4CAA-AD92-4F5EC15766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ee3bdf-5779-4819-a4f0-02e28edbcdc5"/>
    <ds:schemaRef ds:uri="3145f4cc-5848-4fb8-929c-686eb8a829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53C287F-D85D-44AE-9A83-21F672A7994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583</Words>
  <Application>Microsoft Office PowerPoint</Application>
  <PresentationFormat>Widescreen</PresentationFormat>
  <Paragraphs>107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Microsoft YaHei</vt:lpstr>
      <vt:lpstr>Arial</vt:lpstr>
      <vt:lpstr>Baskerville Old Face</vt:lpstr>
      <vt:lpstr>Calibri</vt:lpstr>
      <vt:lpstr>Roboto</vt:lpstr>
      <vt:lpstr>Söhne</vt:lpstr>
      <vt:lpstr>Times New Roman</vt:lpstr>
      <vt:lpstr>Trebuchet MS</vt:lpstr>
      <vt:lpstr>Wingdings</vt:lpstr>
      <vt:lpstr>Office Theme</vt:lpstr>
      <vt:lpstr>PowerPoint Presentation</vt:lpstr>
      <vt:lpstr>PowerPoint Presentation</vt:lpstr>
      <vt:lpstr>Problem Statement</vt:lpstr>
      <vt:lpstr>Objective</vt:lpstr>
      <vt:lpstr>Architectural Diagram</vt:lpstr>
      <vt:lpstr>Existing Solutions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 Introduction and Research Interest</dc:title>
  <dc:creator>AICTE</dc:creator>
  <cp:lastModifiedBy>Sahasra Reddy Mandadi</cp:lastModifiedBy>
  <cp:revision>231</cp:revision>
  <dcterms:created xsi:type="dcterms:W3CDTF">2022-11-08T06:15:00Z</dcterms:created>
  <dcterms:modified xsi:type="dcterms:W3CDTF">2024-09-04T08:11:24Z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2022-03-31T03:30:00Z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2022-11-09T03:30:00Z</vt:filetime>
  </property>
  <property fmtid="{D5CDD505-2E9C-101B-9397-08002B2CF9AE}" pid="5" name="Producer">
    <vt:lpwstr>Microsoft® PowerPoint® for Microsoft 365</vt:lpwstr>
  </property>
  <property fmtid="{D5CDD505-2E9C-101B-9397-08002B2CF9AE}" pid="6" name="ICV">
    <vt:lpwstr>7A13595D049547C69E4A20114147F584</vt:lpwstr>
  </property>
  <property fmtid="{D5CDD505-2E9C-101B-9397-08002B2CF9AE}" pid="7" name="KSOProductBuildVer">
    <vt:lpwstr>1033-12.2.0.13306</vt:lpwstr>
  </property>
  <property fmtid="{D5CDD505-2E9C-101B-9397-08002B2CF9AE}" pid="8" name="ContentTypeId">
    <vt:lpwstr>0x01010054ADC83E3D85284794BBFEB841FE03E4</vt:lpwstr>
  </property>
</Properties>
</file>