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C77B-64C9-4687-85D4-EFA4ECC32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A5EDF-C2F5-4745-AF1B-23B5754E8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570E9-142E-4A7A-99E1-65D97729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9CE7-4CB4-4F9B-8AA0-F7E3CAEAC0AD}" type="datetimeFigureOut">
              <a:rPr lang="en-CA" smtClean="0"/>
              <a:t>2021-10-10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43BBD-191D-4CFF-9B48-05630340F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3BC5D-60C4-494A-B50E-0D78165A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4E98-65AE-4141-9C25-AC6F9B19D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470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3F48-1A2E-4736-A5C6-6E9E24E4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AC263-A50B-4B62-A823-BF47D3E36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FB407-93DC-4F81-94B8-A892BA50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9CE7-4CB4-4F9B-8AA0-F7E3CAEAC0AD}" type="datetimeFigureOut">
              <a:rPr lang="en-CA" smtClean="0"/>
              <a:t>2021-10-10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96136-37E5-4FD0-8075-75E7FC14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9ED43-7054-4677-8664-AFC135CF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4E98-65AE-4141-9C25-AC6F9B19D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020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34F699-0DDE-482E-B24A-F967082CC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71336-99FE-4BFE-B040-38E031AAF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DB972-E4E4-41E9-82D2-92755317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9CE7-4CB4-4F9B-8AA0-F7E3CAEAC0AD}" type="datetimeFigureOut">
              <a:rPr lang="en-CA" smtClean="0"/>
              <a:t>2021-10-10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0BD04-2BB1-4E8C-98D8-CA1A80DA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834E5-C65C-4610-9143-CB76E121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4E98-65AE-4141-9C25-AC6F9B19D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48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FFA2-0DF6-4CBB-9577-A2167B92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09B18-4A7B-45A7-AF7C-9D394C9E6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02A8B-7432-43EF-9885-3CEC49E8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9CE7-4CB4-4F9B-8AA0-F7E3CAEAC0AD}" type="datetimeFigureOut">
              <a:rPr lang="en-CA" smtClean="0"/>
              <a:t>2021-10-10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BABB8-05FA-4BA0-9DC3-E8167FED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7D5EF-6B02-4C9C-99CC-147CC5D8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4E98-65AE-4141-9C25-AC6F9B19D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462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E607-8DF1-4CED-9B8B-22DA6A3DA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F7699-4FF5-480A-84A4-7640DE449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07D59-86D2-4981-84AF-12421D490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9CE7-4CB4-4F9B-8AA0-F7E3CAEAC0AD}" type="datetimeFigureOut">
              <a:rPr lang="en-CA" smtClean="0"/>
              <a:t>2021-10-10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A2485-DAAE-42C2-8535-6DC814E88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09329-A77B-4DE1-BD2B-EBBF59B8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4E98-65AE-4141-9C25-AC6F9B19D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180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44CC3-477E-45B5-BC5E-DAD6BBF0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BBF24-BACF-46EE-B9F2-271E7A83E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F4A2B-F083-415B-BB99-2BBA46D18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7BFCD-41ED-46F0-A85C-3EA2F572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9CE7-4CB4-4F9B-8AA0-F7E3CAEAC0AD}" type="datetimeFigureOut">
              <a:rPr lang="en-CA" smtClean="0"/>
              <a:t>2021-10-10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38A13-F7FD-4971-9E47-5DAF3BFF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02F1B-213B-416D-A1C0-BD72D2FF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4E98-65AE-4141-9C25-AC6F9B19D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72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5D3F-7AF5-4390-B5FA-D15060BE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C3456-CAE3-48F2-8325-2D8FE155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986D3-F052-4EEA-ABB9-9AAB23A26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E4251-29B0-43D1-B20A-C0B293B48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747A6-F370-415F-AE75-7045A7FAE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D0BB6-ADE6-4DE5-9261-5CFD2FCC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9CE7-4CB4-4F9B-8AA0-F7E3CAEAC0AD}" type="datetimeFigureOut">
              <a:rPr lang="en-CA" smtClean="0"/>
              <a:t>2021-10-10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CFC71-21B7-431A-900C-2B5089FC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E94DAD-B6E7-4B34-A02A-DEC71EBD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4E98-65AE-4141-9C25-AC6F9B19D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552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29A0-E8E3-48B8-98FE-8C405756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B24B7-2584-4632-B93D-93068B98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9CE7-4CB4-4F9B-8AA0-F7E3CAEAC0AD}" type="datetimeFigureOut">
              <a:rPr lang="en-CA" smtClean="0"/>
              <a:t>2021-10-10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EBFBD-3B91-46B9-A9F5-4A231D20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7B276-A63F-4DA5-A486-C28E4F26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4E98-65AE-4141-9C25-AC6F9B19D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882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D6A79E-326C-49FB-A752-4BB541D8E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9CE7-4CB4-4F9B-8AA0-F7E3CAEAC0AD}" type="datetimeFigureOut">
              <a:rPr lang="en-CA" smtClean="0"/>
              <a:t>2021-10-10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5F71EA-CD18-40D2-97E9-DF8607820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6D5AB-9E50-450B-86F5-CCED2679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4E98-65AE-4141-9C25-AC6F9B19D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188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8ED9-AEC2-4D25-B693-9C2F7370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A42B8-4BFE-4F6B-AB61-38E9E0DED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EE127-99E6-4569-97D9-8D1149BB2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44FF3-9557-4CC6-B280-B28C069C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9CE7-4CB4-4F9B-8AA0-F7E3CAEAC0AD}" type="datetimeFigureOut">
              <a:rPr lang="en-CA" smtClean="0"/>
              <a:t>2021-10-10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A1961-7D29-44A5-B947-C04250DB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E0F2F-EE80-4120-B3AB-4F261779B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4E98-65AE-4141-9C25-AC6F9B19D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835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17E3-9424-4F50-B58E-41E733A5B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F4F30-A033-4FF4-9C29-96EC3141A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B10ED-0669-40E0-A3B5-1C43CC411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C9E3B-BECD-436B-B5C3-758D839B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9CE7-4CB4-4F9B-8AA0-F7E3CAEAC0AD}" type="datetimeFigureOut">
              <a:rPr lang="en-CA" smtClean="0"/>
              <a:t>2021-10-10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AC991-3C97-4A4E-86A9-1A1B4B74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AD73A-9F8C-49C1-BC38-E7A105CF1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4E98-65AE-4141-9C25-AC6F9B19D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88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693F0-81E7-4B81-9CED-8FF5D11F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27DB1-54D4-44E1-81EB-F4ECBA7D4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9CD1A-65CC-42FA-8FF9-45BBEA95E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89CE7-4CB4-4F9B-8AA0-F7E3CAEAC0AD}" type="datetimeFigureOut">
              <a:rPr lang="en-CA" smtClean="0"/>
              <a:t>2021-10-10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F2F27-35EF-4698-A4FC-3875D04D4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3C41-F003-4E59-8180-B78077B75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24E98-65AE-4141-9C25-AC6F9B19D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939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0.jfif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1.jfif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2.jfif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650350B8-82D3-4A70-A650-B2D0424FAA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0" r="24500"/>
          <a:stretch/>
        </p:blipFill>
        <p:spPr>
          <a:xfrm>
            <a:off x="304800" y="880872"/>
            <a:ext cx="2391843" cy="254812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9C8B5F0-EEF3-4194-8649-8A0F2D3ECBF5}"/>
              </a:ext>
            </a:extLst>
          </p:cNvPr>
          <p:cNvSpPr txBox="1"/>
          <p:nvPr/>
        </p:nvSpPr>
        <p:spPr>
          <a:xfrm>
            <a:off x="318620" y="203474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Client(student) : John Doe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995ED7B-184A-4B27-B478-99CCCC582270}"/>
              </a:ext>
            </a:extLst>
          </p:cNvPr>
          <p:cNvCxnSpPr/>
          <p:nvPr/>
        </p:nvCxnSpPr>
        <p:spPr>
          <a:xfrm>
            <a:off x="3312441" y="313441"/>
            <a:ext cx="0" cy="623111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F1C7181-5759-4262-BED2-C48540A416FB}"/>
              </a:ext>
            </a:extLst>
          </p:cNvPr>
          <p:cNvSpPr txBox="1"/>
          <p:nvPr/>
        </p:nvSpPr>
        <p:spPr>
          <a:xfrm>
            <a:off x="304801" y="3723588"/>
            <a:ext cx="2638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: John Doe</a:t>
            </a:r>
          </a:p>
          <a:p>
            <a:r>
              <a:rPr lang="en-US" dirty="0"/>
              <a:t>Gender : Male</a:t>
            </a:r>
          </a:p>
          <a:p>
            <a:r>
              <a:rPr lang="en-US" dirty="0"/>
              <a:t>Age : 25</a:t>
            </a:r>
          </a:p>
          <a:p>
            <a:r>
              <a:rPr lang="en-US" dirty="0"/>
              <a:t>Location : 67,main street Occupation : Part-time associate</a:t>
            </a:r>
          </a:p>
          <a:p>
            <a:r>
              <a:rPr lang="en-US" dirty="0"/>
              <a:t>Salary : 15K</a:t>
            </a:r>
          </a:p>
          <a:p>
            <a:r>
              <a:rPr lang="en-US" dirty="0"/>
              <a:t>Status : single</a:t>
            </a:r>
          </a:p>
          <a:p>
            <a:endParaRPr lang="en-CA" dirty="0"/>
          </a:p>
        </p:txBody>
      </p:sp>
      <p:pic>
        <p:nvPicPr>
          <p:cNvPr id="27" name="Graphic 26" descr="Head with gears outline">
            <a:extLst>
              <a:ext uri="{FF2B5EF4-FFF2-40B4-BE49-F238E27FC236}">
                <a16:creationId xmlns:a16="http://schemas.microsoft.com/office/drawing/2014/main" id="{62A6D02E-2282-4A8C-A28F-F19DEE058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6625" y="324040"/>
            <a:ext cx="561975" cy="5619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ED09BF7-E308-4633-BEE0-4E5219030BFF}"/>
              </a:ext>
            </a:extLst>
          </p:cNvPr>
          <p:cNvSpPr txBox="1"/>
          <p:nvPr/>
        </p:nvSpPr>
        <p:spPr>
          <a:xfrm>
            <a:off x="4038600" y="420362"/>
            <a:ext cx="165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Personality</a:t>
            </a:r>
            <a:endParaRPr lang="en-CA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B08972-5CEC-4738-8040-587B449DBC94}"/>
              </a:ext>
            </a:extLst>
          </p:cNvPr>
          <p:cNvSpPr txBox="1"/>
          <p:nvPr/>
        </p:nvSpPr>
        <p:spPr>
          <a:xfrm>
            <a:off x="3619500" y="1140873"/>
            <a:ext cx="2076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Organized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Resourceful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Consul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Logician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Advocate</a:t>
            </a:r>
          </a:p>
        </p:txBody>
      </p:sp>
      <p:pic>
        <p:nvPicPr>
          <p:cNvPr id="30" name="Graphic 29" descr="A molecule">
            <a:extLst>
              <a:ext uri="{FF2B5EF4-FFF2-40B4-BE49-F238E27FC236}">
                <a16:creationId xmlns:a16="http://schemas.microsoft.com/office/drawing/2014/main" id="{E1D115F8-8FD0-4E89-A065-7A35CBEC9C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27875" y="81247"/>
            <a:ext cx="1088850" cy="10888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4C40DFD-5897-427F-9A4D-956F4EAAC637}"/>
              </a:ext>
            </a:extLst>
          </p:cNvPr>
          <p:cNvCxnSpPr>
            <a:cxnSpLocks/>
          </p:cNvCxnSpPr>
          <p:nvPr/>
        </p:nvCxnSpPr>
        <p:spPr>
          <a:xfrm>
            <a:off x="5930284" y="324040"/>
            <a:ext cx="0" cy="2605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D1643EE-0E9B-4A8D-AEE5-AC6009EC8A50}"/>
              </a:ext>
            </a:extLst>
          </p:cNvPr>
          <p:cNvSpPr txBox="1"/>
          <p:nvPr/>
        </p:nvSpPr>
        <p:spPr>
          <a:xfrm>
            <a:off x="6853555" y="438118"/>
            <a:ext cx="197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Bio</a:t>
            </a:r>
            <a:endParaRPr lang="en-CA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4C28C1-77F9-40BF-AB80-68CB2B177382}"/>
              </a:ext>
            </a:extLst>
          </p:cNvPr>
          <p:cNvSpPr txBox="1"/>
          <p:nvPr/>
        </p:nvSpPr>
        <p:spPr>
          <a:xfrm>
            <a:off x="6249880" y="1260629"/>
            <a:ext cx="4864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John Doe is a student in Georg Brown college. He is part time associate at </a:t>
            </a:r>
            <a:r>
              <a:rPr lang="en-US" dirty="0" err="1"/>
              <a:t>walmart</a:t>
            </a:r>
            <a:r>
              <a:rPr lang="en-US" dirty="0"/>
              <a:t>. He loves to read books which are history Related.</a:t>
            </a:r>
            <a:endParaRPr lang="en-CA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3BCB4F-63A3-458F-9F42-2B8B86B5C948}"/>
              </a:ext>
            </a:extLst>
          </p:cNvPr>
          <p:cNvCxnSpPr/>
          <p:nvPr/>
        </p:nvCxnSpPr>
        <p:spPr>
          <a:xfrm>
            <a:off x="3755254" y="3429000"/>
            <a:ext cx="791888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 descr="Bullseye with solid fill">
            <a:extLst>
              <a:ext uri="{FF2B5EF4-FFF2-40B4-BE49-F238E27FC236}">
                <a16:creationId xmlns:a16="http://schemas.microsoft.com/office/drawing/2014/main" id="{E31405CA-F89A-49D3-AED6-9E0C964F2B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76630" y="3628408"/>
            <a:ext cx="561970" cy="56197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A32B91-BC17-486A-9D12-E0C7C783489A}"/>
              </a:ext>
            </a:extLst>
          </p:cNvPr>
          <p:cNvCxnSpPr/>
          <p:nvPr/>
        </p:nvCxnSpPr>
        <p:spPr>
          <a:xfrm>
            <a:off x="7563774" y="3801363"/>
            <a:ext cx="0" cy="27431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C6A4507-9F7F-441C-9CFC-B077179FCFA2}"/>
              </a:ext>
            </a:extLst>
          </p:cNvPr>
          <p:cNvSpPr txBox="1"/>
          <p:nvPr/>
        </p:nvSpPr>
        <p:spPr>
          <a:xfrm>
            <a:off x="4145872" y="3723588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Goals</a:t>
            </a:r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55EE73-EF40-4715-8261-F4AE7005BA8C}"/>
              </a:ext>
            </a:extLst>
          </p:cNvPr>
          <p:cNvSpPr txBox="1"/>
          <p:nvPr/>
        </p:nvSpPr>
        <p:spPr>
          <a:xfrm>
            <a:off x="3619500" y="4394447"/>
            <a:ext cx="3793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To get a job in good company.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Read history related books.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To pass his college with good grades.</a:t>
            </a:r>
            <a:endParaRPr lang="en-CA" dirty="0"/>
          </a:p>
        </p:txBody>
      </p:sp>
      <p:pic>
        <p:nvPicPr>
          <p:cNvPr id="39" name="Graphic 38" descr="Thumbs Down outline">
            <a:extLst>
              <a:ext uri="{FF2B5EF4-FFF2-40B4-BE49-F238E27FC236}">
                <a16:creationId xmlns:a16="http://schemas.microsoft.com/office/drawing/2014/main" id="{2D0F0F44-57EC-4AC1-BC81-B4DD6585AA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78883" y="3628408"/>
            <a:ext cx="561970" cy="56197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5617E0B-7538-4380-B988-FABC81CD329F}"/>
              </a:ext>
            </a:extLst>
          </p:cNvPr>
          <p:cNvSpPr txBox="1"/>
          <p:nvPr/>
        </p:nvSpPr>
        <p:spPr>
          <a:xfrm>
            <a:off x="8531441" y="3723588"/>
            <a:ext cx="1367161" cy="36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frustrations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ACE921-4E7B-4B03-A47F-B59CA0BB60CA}"/>
              </a:ext>
            </a:extLst>
          </p:cNvPr>
          <p:cNvSpPr txBox="1"/>
          <p:nvPr/>
        </p:nvSpPr>
        <p:spPr>
          <a:xfrm>
            <a:off x="7843414" y="4394447"/>
            <a:ext cx="36354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Works long hours 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Because of Workload , forgets about due Dates.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Bad at time management.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159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516A37-1FCB-415C-B4EE-D8E976B2329C}"/>
              </a:ext>
            </a:extLst>
          </p:cNvPr>
          <p:cNvSpPr txBox="1"/>
          <p:nvPr/>
        </p:nvSpPr>
        <p:spPr>
          <a:xfrm>
            <a:off x="304800" y="420362"/>
            <a:ext cx="292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Client(Professor ) : Sara </a:t>
            </a:r>
            <a:r>
              <a:rPr lang="en-CA" dirty="0" err="1"/>
              <a:t>Tencredy</a:t>
            </a:r>
            <a:endParaRPr lang="en-CA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F2D8CA-7C50-45D7-B8B2-F9B3B62D49D7}"/>
              </a:ext>
            </a:extLst>
          </p:cNvPr>
          <p:cNvCxnSpPr/>
          <p:nvPr/>
        </p:nvCxnSpPr>
        <p:spPr>
          <a:xfrm>
            <a:off x="3312441" y="313441"/>
            <a:ext cx="0" cy="623111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241DFF6-31A5-4170-9FE0-ABD4F214866C}"/>
              </a:ext>
            </a:extLst>
          </p:cNvPr>
          <p:cNvSpPr txBox="1"/>
          <p:nvPr/>
        </p:nvSpPr>
        <p:spPr>
          <a:xfrm>
            <a:off x="304801" y="3723588"/>
            <a:ext cx="2638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: </a:t>
            </a:r>
            <a:r>
              <a:rPr lang="en-CA" dirty="0"/>
              <a:t>Sara </a:t>
            </a:r>
            <a:r>
              <a:rPr lang="en-CA" dirty="0" err="1"/>
              <a:t>Tencredy</a:t>
            </a:r>
            <a:endParaRPr lang="en-US" dirty="0"/>
          </a:p>
          <a:p>
            <a:r>
              <a:rPr lang="en-US" dirty="0"/>
              <a:t>Gender : Female</a:t>
            </a:r>
          </a:p>
          <a:p>
            <a:r>
              <a:rPr lang="en-US" dirty="0"/>
              <a:t>Age : 27</a:t>
            </a:r>
          </a:p>
          <a:p>
            <a:r>
              <a:rPr lang="en-US" dirty="0"/>
              <a:t>Location : 5,Renew street Occupation : </a:t>
            </a:r>
            <a:r>
              <a:rPr lang="en-CA" dirty="0"/>
              <a:t>Professor</a:t>
            </a:r>
            <a:endParaRPr lang="en-US" dirty="0"/>
          </a:p>
          <a:p>
            <a:r>
              <a:rPr lang="en-US" dirty="0"/>
              <a:t>Salary : 45K</a:t>
            </a:r>
          </a:p>
          <a:p>
            <a:r>
              <a:rPr lang="en-US" dirty="0"/>
              <a:t>Status : single</a:t>
            </a:r>
          </a:p>
          <a:p>
            <a:endParaRPr lang="en-CA" dirty="0"/>
          </a:p>
        </p:txBody>
      </p:sp>
      <p:pic>
        <p:nvPicPr>
          <p:cNvPr id="7" name="Graphic 6" descr="Head with gears outline">
            <a:extLst>
              <a:ext uri="{FF2B5EF4-FFF2-40B4-BE49-F238E27FC236}">
                <a16:creationId xmlns:a16="http://schemas.microsoft.com/office/drawing/2014/main" id="{DB8253DA-E412-4DA2-850E-939C342B7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324040"/>
            <a:ext cx="561975" cy="561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5DDEAD-A9F9-4802-A6CC-FEC8BE9C673B}"/>
              </a:ext>
            </a:extLst>
          </p:cNvPr>
          <p:cNvSpPr txBox="1"/>
          <p:nvPr/>
        </p:nvSpPr>
        <p:spPr>
          <a:xfrm>
            <a:off x="4038600" y="420362"/>
            <a:ext cx="165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Personality</a:t>
            </a:r>
            <a:endParaRPr lang="en-CA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2A8DA2-A5B6-47F9-A892-607F75A5CA56}"/>
              </a:ext>
            </a:extLst>
          </p:cNvPr>
          <p:cNvSpPr txBox="1"/>
          <p:nvPr/>
        </p:nvSpPr>
        <p:spPr>
          <a:xfrm>
            <a:off x="3619500" y="1140873"/>
            <a:ext cx="2076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Organized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Resourceful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Helping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Self-aware</a:t>
            </a:r>
          </a:p>
        </p:txBody>
      </p:sp>
      <p:pic>
        <p:nvPicPr>
          <p:cNvPr id="10" name="Graphic 9" descr="A molecule">
            <a:extLst>
              <a:ext uri="{FF2B5EF4-FFF2-40B4-BE49-F238E27FC236}">
                <a16:creationId xmlns:a16="http://schemas.microsoft.com/office/drawing/2014/main" id="{ED7B31BE-60BD-4527-A5E0-21374A1FD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27875" y="81247"/>
            <a:ext cx="1088850" cy="10888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C95D29-8FC5-49E9-BEC2-D26E6F2A0632}"/>
              </a:ext>
            </a:extLst>
          </p:cNvPr>
          <p:cNvCxnSpPr>
            <a:cxnSpLocks/>
          </p:cNvCxnSpPr>
          <p:nvPr/>
        </p:nvCxnSpPr>
        <p:spPr>
          <a:xfrm>
            <a:off x="5930284" y="324040"/>
            <a:ext cx="0" cy="2605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04CC22-7CF1-4B33-8EC3-BB9C7DA4C5A9}"/>
              </a:ext>
            </a:extLst>
          </p:cNvPr>
          <p:cNvSpPr txBox="1"/>
          <p:nvPr/>
        </p:nvSpPr>
        <p:spPr>
          <a:xfrm>
            <a:off x="6853555" y="438118"/>
            <a:ext cx="197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Bio</a:t>
            </a:r>
            <a:endParaRPr lang="en-CA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415B37-8A47-4BE1-B263-6B1BD9C1A005}"/>
              </a:ext>
            </a:extLst>
          </p:cNvPr>
          <p:cNvSpPr txBox="1"/>
          <p:nvPr/>
        </p:nvSpPr>
        <p:spPr>
          <a:xfrm>
            <a:off x="6249880" y="1260629"/>
            <a:ext cx="4864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Sara </a:t>
            </a:r>
            <a:r>
              <a:rPr lang="en-CA" dirty="0" err="1"/>
              <a:t>Tencredy</a:t>
            </a:r>
            <a:r>
              <a:rPr lang="en-CA" dirty="0"/>
              <a:t> </a:t>
            </a:r>
            <a:r>
              <a:rPr lang="en-US" dirty="0"/>
              <a:t>is a </a:t>
            </a:r>
            <a:r>
              <a:rPr lang="en-CA" dirty="0"/>
              <a:t>Professor </a:t>
            </a:r>
            <a:r>
              <a:rPr lang="en-US" dirty="0"/>
              <a:t>in ABC College since 2 years. She loves to listen songs. She is very passionate about teaching.</a:t>
            </a:r>
            <a:endParaRPr lang="en-CA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FDE6AF-CE9A-4269-A8FA-C0E41155EE78}"/>
              </a:ext>
            </a:extLst>
          </p:cNvPr>
          <p:cNvCxnSpPr/>
          <p:nvPr/>
        </p:nvCxnSpPr>
        <p:spPr>
          <a:xfrm>
            <a:off x="3755254" y="3429000"/>
            <a:ext cx="791888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Bullseye with solid fill">
            <a:extLst>
              <a:ext uri="{FF2B5EF4-FFF2-40B4-BE49-F238E27FC236}">
                <a16:creationId xmlns:a16="http://schemas.microsoft.com/office/drawing/2014/main" id="{2F3F010E-8155-4222-930D-C5AF051654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76630" y="3628408"/>
            <a:ext cx="561970" cy="56197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2BFF74-E8A8-4AB5-B281-F2C8E8B056A9}"/>
              </a:ext>
            </a:extLst>
          </p:cNvPr>
          <p:cNvCxnSpPr/>
          <p:nvPr/>
        </p:nvCxnSpPr>
        <p:spPr>
          <a:xfrm>
            <a:off x="7563774" y="3801363"/>
            <a:ext cx="0" cy="27431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9A9DB89-76FF-41A9-9AD6-700C525C8A95}"/>
              </a:ext>
            </a:extLst>
          </p:cNvPr>
          <p:cNvSpPr txBox="1"/>
          <p:nvPr/>
        </p:nvSpPr>
        <p:spPr>
          <a:xfrm>
            <a:off x="4145872" y="3723588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Goals</a:t>
            </a:r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B6D1D0-B68E-4AD2-814A-BD472F20AC00}"/>
              </a:ext>
            </a:extLst>
          </p:cNvPr>
          <p:cNvSpPr txBox="1"/>
          <p:nvPr/>
        </p:nvSpPr>
        <p:spPr>
          <a:xfrm>
            <a:off x="3619500" y="4394447"/>
            <a:ext cx="3793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To teach student properly 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To give student knowledge out of the course.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To collect historical books.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dirty="0"/>
          </a:p>
        </p:txBody>
      </p:sp>
      <p:pic>
        <p:nvPicPr>
          <p:cNvPr id="19" name="Graphic 18" descr="Thumbs Down outline">
            <a:extLst>
              <a:ext uri="{FF2B5EF4-FFF2-40B4-BE49-F238E27FC236}">
                <a16:creationId xmlns:a16="http://schemas.microsoft.com/office/drawing/2014/main" id="{8B131412-F9CB-4287-83ED-E06726255A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78883" y="3628408"/>
            <a:ext cx="561970" cy="56197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2290088-E140-4410-91E4-66FD581AE2D1}"/>
              </a:ext>
            </a:extLst>
          </p:cNvPr>
          <p:cNvSpPr txBox="1"/>
          <p:nvPr/>
        </p:nvSpPr>
        <p:spPr>
          <a:xfrm>
            <a:off x="8531441" y="3723588"/>
            <a:ext cx="1367161" cy="36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frustrations</a:t>
            </a:r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308169-CFA1-4DBF-80D9-DBF236168957}"/>
              </a:ext>
            </a:extLst>
          </p:cNvPr>
          <p:cNvSpPr txBox="1"/>
          <p:nvPr/>
        </p:nvSpPr>
        <p:spPr>
          <a:xfrm>
            <a:off x="7843414" y="4394447"/>
            <a:ext cx="3635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Frustrated when students did not perform well in exam.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/>
              <a:t>Some time being late at job.</a:t>
            </a:r>
          </a:p>
          <a:p>
            <a:endParaRPr lang="en-CA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1E37E35-91E3-46A1-8E5A-E2EF784BF54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90"/>
          <a:stretch/>
        </p:blipFill>
        <p:spPr>
          <a:xfrm>
            <a:off x="512386" y="1140873"/>
            <a:ext cx="194403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8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13CB56D-AC5D-49D1-8D7E-BF2B1AFF368F}"/>
              </a:ext>
            </a:extLst>
          </p:cNvPr>
          <p:cNvSpPr txBox="1"/>
          <p:nvPr/>
        </p:nvSpPr>
        <p:spPr>
          <a:xfrm>
            <a:off x="304800" y="420362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Client(Writer) : Mayank Patel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F5EB157-10B2-47F0-BA51-5C5FB4F21704}"/>
              </a:ext>
            </a:extLst>
          </p:cNvPr>
          <p:cNvCxnSpPr/>
          <p:nvPr/>
        </p:nvCxnSpPr>
        <p:spPr>
          <a:xfrm>
            <a:off x="3312441" y="313441"/>
            <a:ext cx="0" cy="623111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A8CC5C0-DA88-4642-83BE-183914730290}"/>
              </a:ext>
            </a:extLst>
          </p:cNvPr>
          <p:cNvSpPr txBox="1"/>
          <p:nvPr/>
        </p:nvSpPr>
        <p:spPr>
          <a:xfrm>
            <a:off x="304801" y="3723588"/>
            <a:ext cx="2638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: </a:t>
            </a:r>
            <a:r>
              <a:rPr lang="en-CA" dirty="0"/>
              <a:t>Mayank Patel</a:t>
            </a:r>
            <a:endParaRPr lang="en-US" dirty="0"/>
          </a:p>
          <a:p>
            <a:r>
              <a:rPr lang="en-US" dirty="0"/>
              <a:t>Gender : Male</a:t>
            </a:r>
          </a:p>
          <a:p>
            <a:r>
              <a:rPr lang="en-US" dirty="0"/>
              <a:t>Age : 45</a:t>
            </a:r>
          </a:p>
          <a:p>
            <a:r>
              <a:rPr lang="en-US" dirty="0"/>
              <a:t>Location : 5, new street Occupation :Book Writer</a:t>
            </a:r>
          </a:p>
          <a:p>
            <a:r>
              <a:rPr lang="en-US" dirty="0"/>
              <a:t>Salary : 65K</a:t>
            </a:r>
          </a:p>
          <a:p>
            <a:r>
              <a:rPr lang="en-US" dirty="0"/>
              <a:t>Status : </a:t>
            </a:r>
            <a:r>
              <a:rPr lang="en-US" dirty="0" err="1"/>
              <a:t>Merried</a:t>
            </a:r>
            <a:endParaRPr lang="en-US" dirty="0"/>
          </a:p>
          <a:p>
            <a:endParaRPr lang="en-CA" dirty="0"/>
          </a:p>
        </p:txBody>
      </p:sp>
      <p:pic>
        <p:nvPicPr>
          <p:cNvPr id="26" name="Graphic 25" descr="Head with gears outline">
            <a:extLst>
              <a:ext uri="{FF2B5EF4-FFF2-40B4-BE49-F238E27FC236}">
                <a16:creationId xmlns:a16="http://schemas.microsoft.com/office/drawing/2014/main" id="{6A4DD4A5-0699-4C1E-8EBB-6CA7424FD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324040"/>
            <a:ext cx="561975" cy="5619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8276E16-3BF4-463A-B637-B7C02AE3FC11}"/>
              </a:ext>
            </a:extLst>
          </p:cNvPr>
          <p:cNvSpPr txBox="1"/>
          <p:nvPr/>
        </p:nvSpPr>
        <p:spPr>
          <a:xfrm>
            <a:off x="4038600" y="420362"/>
            <a:ext cx="165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Personality</a:t>
            </a:r>
            <a:endParaRPr lang="en-CA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9634F6-D7A8-43B2-835A-D8D193AF6703}"/>
              </a:ext>
            </a:extLst>
          </p:cNvPr>
          <p:cNvSpPr txBox="1"/>
          <p:nvPr/>
        </p:nvSpPr>
        <p:spPr>
          <a:xfrm>
            <a:off x="3619500" y="1140873"/>
            <a:ext cx="2076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Organized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Resourceful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Helping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active</a:t>
            </a:r>
          </a:p>
          <a:p>
            <a:endParaRPr lang="en-CA" dirty="0"/>
          </a:p>
        </p:txBody>
      </p:sp>
      <p:pic>
        <p:nvPicPr>
          <p:cNvPr id="29" name="Graphic 28" descr="A molecule">
            <a:extLst>
              <a:ext uri="{FF2B5EF4-FFF2-40B4-BE49-F238E27FC236}">
                <a16:creationId xmlns:a16="http://schemas.microsoft.com/office/drawing/2014/main" id="{E281125D-5326-4916-9BD3-F3ABA0DEF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27875" y="81247"/>
            <a:ext cx="1088850" cy="10888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8E7746-4597-4339-B0D6-091F10480CB6}"/>
              </a:ext>
            </a:extLst>
          </p:cNvPr>
          <p:cNvCxnSpPr>
            <a:cxnSpLocks/>
          </p:cNvCxnSpPr>
          <p:nvPr/>
        </p:nvCxnSpPr>
        <p:spPr>
          <a:xfrm>
            <a:off x="5930284" y="324040"/>
            <a:ext cx="0" cy="2605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2B448D0-21AC-4BA9-843A-A720D5DC9D69}"/>
              </a:ext>
            </a:extLst>
          </p:cNvPr>
          <p:cNvSpPr txBox="1"/>
          <p:nvPr/>
        </p:nvSpPr>
        <p:spPr>
          <a:xfrm>
            <a:off x="6853555" y="438118"/>
            <a:ext cx="197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Bio</a:t>
            </a:r>
            <a:endParaRPr lang="en-CA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7A76D0-7D9A-4B51-BEED-567D67B91EA3}"/>
              </a:ext>
            </a:extLst>
          </p:cNvPr>
          <p:cNvSpPr txBox="1"/>
          <p:nvPr/>
        </p:nvSpPr>
        <p:spPr>
          <a:xfrm>
            <a:off x="6249880" y="1260629"/>
            <a:ext cx="4864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Mayank Patel is a famous Book Writer. He is a part time professor  in ABC College. he loves read and write books .He knows various languages.</a:t>
            </a:r>
            <a:endParaRPr lang="en-CA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EBF065-2DD1-4612-BDF6-6A2B77C58473}"/>
              </a:ext>
            </a:extLst>
          </p:cNvPr>
          <p:cNvCxnSpPr/>
          <p:nvPr/>
        </p:nvCxnSpPr>
        <p:spPr>
          <a:xfrm>
            <a:off x="3755254" y="3429000"/>
            <a:ext cx="791888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Bullseye with solid fill">
            <a:extLst>
              <a:ext uri="{FF2B5EF4-FFF2-40B4-BE49-F238E27FC236}">
                <a16:creationId xmlns:a16="http://schemas.microsoft.com/office/drawing/2014/main" id="{BDB85CAA-974C-4C00-AF45-2172980B94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76630" y="3628408"/>
            <a:ext cx="561970" cy="56197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A771F6A-AFB7-4645-9211-E159DD5EBC1B}"/>
              </a:ext>
            </a:extLst>
          </p:cNvPr>
          <p:cNvCxnSpPr/>
          <p:nvPr/>
        </p:nvCxnSpPr>
        <p:spPr>
          <a:xfrm>
            <a:off x="7563774" y="3801363"/>
            <a:ext cx="0" cy="27431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962BC39-BB16-40E0-8879-175F78993A06}"/>
              </a:ext>
            </a:extLst>
          </p:cNvPr>
          <p:cNvSpPr txBox="1"/>
          <p:nvPr/>
        </p:nvSpPr>
        <p:spPr>
          <a:xfrm>
            <a:off x="4145872" y="3723588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Goals</a:t>
            </a:r>
            <a:endParaRPr lang="en-C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44CFFB-6802-492C-9AA3-90C69BFB3AFA}"/>
              </a:ext>
            </a:extLst>
          </p:cNvPr>
          <p:cNvSpPr txBox="1"/>
          <p:nvPr/>
        </p:nvSpPr>
        <p:spPr>
          <a:xfrm>
            <a:off x="3619500" y="4394447"/>
            <a:ext cx="3793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To complete his book on biological evolution.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To do her part time job effectively.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/>
              <a:t>To write books in various languages.</a:t>
            </a:r>
          </a:p>
        </p:txBody>
      </p:sp>
      <p:pic>
        <p:nvPicPr>
          <p:cNvPr id="38" name="Graphic 37" descr="Thumbs Down outline">
            <a:extLst>
              <a:ext uri="{FF2B5EF4-FFF2-40B4-BE49-F238E27FC236}">
                <a16:creationId xmlns:a16="http://schemas.microsoft.com/office/drawing/2014/main" id="{DDF55B38-C55C-42F6-A796-9526F9DA30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78883" y="3628408"/>
            <a:ext cx="561970" cy="56197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8CC9E7B-80D3-484C-931D-04488E818191}"/>
              </a:ext>
            </a:extLst>
          </p:cNvPr>
          <p:cNvSpPr txBox="1"/>
          <p:nvPr/>
        </p:nvSpPr>
        <p:spPr>
          <a:xfrm>
            <a:off x="8531441" y="3723588"/>
            <a:ext cx="1367161" cy="36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frustrations</a:t>
            </a:r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C7C188-9D9F-4C2F-A26E-C40E113D74EE}"/>
              </a:ext>
            </a:extLst>
          </p:cNvPr>
          <p:cNvSpPr txBox="1"/>
          <p:nvPr/>
        </p:nvSpPr>
        <p:spPr>
          <a:xfrm>
            <a:off x="7843414" y="4394447"/>
            <a:ext cx="3635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Frustrated when he can not find proper synonyms.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/>
              <a:t>Some time being rude if someone disturb him.</a:t>
            </a:r>
          </a:p>
          <a:p>
            <a:endParaRPr lang="en-CA" dirty="0"/>
          </a:p>
        </p:txBody>
      </p:sp>
      <p:pic>
        <p:nvPicPr>
          <p:cNvPr id="43" name="Picture 42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5158D4F0-BDE3-4642-9CD3-F68F5DBD6E8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4" r="4709" b="7778"/>
          <a:stretch/>
        </p:blipFill>
        <p:spPr>
          <a:xfrm>
            <a:off x="686071" y="1422140"/>
            <a:ext cx="1694572" cy="166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2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6A98343-980C-48AC-8480-1E45FDA1F138}"/>
              </a:ext>
            </a:extLst>
          </p:cNvPr>
          <p:cNvSpPr txBox="1"/>
          <p:nvPr/>
        </p:nvSpPr>
        <p:spPr>
          <a:xfrm>
            <a:off x="304270" y="420362"/>
            <a:ext cx="292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Client(Programmer) :</a:t>
            </a:r>
            <a:r>
              <a:rPr lang="en-CA" dirty="0" err="1"/>
              <a:t>Nisarg</a:t>
            </a:r>
            <a:r>
              <a:rPr lang="en-CA" dirty="0"/>
              <a:t> Vyas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13E640-89E4-442A-9033-7344C4314163}"/>
              </a:ext>
            </a:extLst>
          </p:cNvPr>
          <p:cNvCxnSpPr/>
          <p:nvPr/>
        </p:nvCxnSpPr>
        <p:spPr>
          <a:xfrm>
            <a:off x="3312441" y="313441"/>
            <a:ext cx="0" cy="623111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D49BE69-D061-4EEC-931B-FB5153575FAB}"/>
              </a:ext>
            </a:extLst>
          </p:cNvPr>
          <p:cNvSpPr txBox="1"/>
          <p:nvPr/>
        </p:nvSpPr>
        <p:spPr>
          <a:xfrm>
            <a:off x="304801" y="3723588"/>
            <a:ext cx="2638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: </a:t>
            </a:r>
            <a:r>
              <a:rPr lang="en-CA" dirty="0" err="1"/>
              <a:t>Nisarg</a:t>
            </a:r>
            <a:r>
              <a:rPr lang="en-CA" dirty="0"/>
              <a:t> Vyas</a:t>
            </a:r>
            <a:endParaRPr lang="en-US" dirty="0"/>
          </a:p>
          <a:p>
            <a:r>
              <a:rPr lang="en-US" dirty="0"/>
              <a:t>Gender : Male</a:t>
            </a:r>
          </a:p>
          <a:p>
            <a:r>
              <a:rPr lang="en-US" dirty="0"/>
              <a:t>Age : 25</a:t>
            </a:r>
          </a:p>
          <a:p>
            <a:r>
              <a:rPr lang="en-US" dirty="0"/>
              <a:t>Location : 20,number </a:t>
            </a:r>
            <a:r>
              <a:rPr lang="en-US" dirty="0" err="1"/>
              <a:t>st.</a:t>
            </a:r>
            <a:r>
              <a:rPr lang="en-US" dirty="0"/>
              <a:t> Occupation : computer </a:t>
            </a:r>
            <a:r>
              <a:rPr lang="en-CA" dirty="0"/>
              <a:t>Programmer</a:t>
            </a:r>
            <a:endParaRPr lang="en-US" dirty="0"/>
          </a:p>
          <a:p>
            <a:r>
              <a:rPr lang="en-US" dirty="0"/>
              <a:t>Salary : 80K</a:t>
            </a:r>
          </a:p>
          <a:p>
            <a:r>
              <a:rPr lang="en-US" dirty="0"/>
              <a:t>Status : single</a:t>
            </a:r>
          </a:p>
          <a:p>
            <a:endParaRPr lang="en-CA" dirty="0"/>
          </a:p>
        </p:txBody>
      </p:sp>
      <p:pic>
        <p:nvPicPr>
          <p:cNvPr id="26" name="Graphic 25" descr="Head with gears outline">
            <a:extLst>
              <a:ext uri="{FF2B5EF4-FFF2-40B4-BE49-F238E27FC236}">
                <a16:creationId xmlns:a16="http://schemas.microsoft.com/office/drawing/2014/main" id="{5AB20F0D-7A2D-4428-881A-D8F5DE4A1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324040"/>
            <a:ext cx="561975" cy="5619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050946E-9AEA-42BB-AFBF-CF26A3033AB1}"/>
              </a:ext>
            </a:extLst>
          </p:cNvPr>
          <p:cNvSpPr txBox="1"/>
          <p:nvPr/>
        </p:nvSpPr>
        <p:spPr>
          <a:xfrm>
            <a:off x="4038600" y="420362"/>
            <a:ext cx="165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Personality</a:t>
            </a:r>
            <a:endParaRPr lang="en-CA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CF3050-FD6A-40C5-BE18-948C48FCEFB1}"/>
              </a:ext>
            </a:extLst>
          </p:cNvPr>
          <p:cNvSpPr txBox="1"/>
          <p:nvPr/>
        </p:nvSpPr>
        <p:spPr>
          <a:xfrm>
            <a:off x="3619500" y="1140873"/>
            <a:ext cx="2076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Self-motivated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Helping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clever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Self-aware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Problem solving</a:t>
            </a:r>
          </a:p>
        </p:txBody>
      </p:sp>
      <p:pic>
        <p:nvPicPr>
          <p:cNvPr id="29" name="Graphic 28" descr="A molecule">
            <a:extLst>
              <a:ext uri="{FF2B5EF4-FFF2-40B4-BE49-F238E27FC236}">
                <a16:creationId xmlns:a16="http://schemas.microsoft.com/office/drawing/2014/main" id="{F56802FE-2645-42C2-B2F9-BAABDB308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27875" y="81247"/>
            <a:ext cx="1088850" cy="10888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916F1C2-F7D1-4D93-A0C7-D8FBB5F564C2}"/>
              </a:ext>
            </a:extLst>
          </p:cNvPr>
          <p:cNvCxnSpPr>
            <a:cxnSpLocks/>
          </p:cNvCxnSpPr>
          <p:nvPr/>
        </p:nvCxnSpPr>
        <p:spPr>
          <a:xfrm>
            <a:off x="5930284" y="324040"/>
            <a:ext cx="0" cy="2605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663CA1F-D04D-4721-9CEE-74589A74F8CB}"/>
              </a:ext>
            </a:extLst>
          </p:cNvPr>
          <p:cNvSpPr txBox="1"/>
          <p:nvPr/>
        </p:nvSpPr>
        <p:spPr>
          <a:xfrm>
            <a:off x="6853555" y="438118"/>
            <a:ext cx="197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Bio</a:t>
            </a:r>
            <a:endParaRPr lang="en-CA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1275F1-BA92-4EF4-9D43-4DE85DDE1D6A}"/>
              </a:ext>
            </a:extLst>
          </p:cNvPr>
          <p:cNvSpPr txBox="1"/>
          <p:nvPr/>
        </p:nvSpPr>
        <p:spPr>
          <a:xfrm>
            <a:off x="6249880" y="1260629"/>
            <a:ext cx="4864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Nisarg</a:t>
            </a:r>
            <a:r>
              <a:rPr lang="en-CA" dirty="0"/>
              <a:t> Vyas </a:t>
            </a:r>
            <a:r>
              <a:rPr lang="en-US" dirty="0"/>
              <a:t>is a computer </a:t>
            </a:r>
            <a:r>
              <a:rPr lang="en-CA" dirty="0"/>
              <a:t>Programmer</a:t>
            </a:r>
            <a:r>
              <a:rPr lang="en-US" dirty="0"/>
              <a:t> in XYZ Web Tec since 2 years. he is a clever Programmer and  who completed study from ABC College and do full time work . he loves to watch movies .</a:t>
            </a:r>
            <a:endParaRPr lang="en-CA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89FE41F-C7A5-4C8F-96C5-CDBD1B2DA592}"/>
              </a:ext>
            </a:extLst>
          </p:cNvPr>
          <p:cNvCxnSpPr/>
          <p:nvPr/>
        </p:nvCxnSpPr>
        <p:spPr>
          <a:xfrm>
            <a:off x="3755254" y="3429000"/>
            <a:ext cx="791888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Bullseye with solid fill">
            <a:extLst>
              <a:ext uri="{FF2B5EF4-FFF2-40B4-BE49-F238E27FC236}">
                <a16:creationId xmlns:a16="http://schemas.microsoft.com/office/drawing/2014/main" id="{92479123-7BEE-4EB5-8815-1EA2EF9E4F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76630" y="3628408"/>
            <a:ext cx="561970" cy="56197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CB4F5E-E67D-4EC0-A9D4-9D3AA0DDC6F4}"/>
              </a:ext>
            </a:extLst>
          </p:cNvPr>
          <p:cNvCxnSpPr/>
          <p:nvPr/>
        </p:nvCxnSpPr>
        <p:spPr>
          <a:xfrm>
            <a:off x="7563774" y="3801363"/>
            <a:ext cx="0" cy="27431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7C089E8-DF37-4FD8-8C5B-480A36F61FEF}"/>
              </a:ext>
            </a:extLst>
          </p:cNvPr>
          <p:cNvSpPr txBox="1"/>
          <p:nvPr/>
        </p:nvSpPr>
        <p:spPr>
          <a:xfrm>
            <a:off x="4145872" y="3723588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Goals</a:t>
            </a:r>
            <a:endParaRPr lang="en-C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8B3DF2-96B9-4530-9719-BAD0CD9DA1EC}"/>
              </a:ext>
            </a:extLst>
          </p:cNvPr>
          <p:cNvSpPr txBox="1"/>
          <p:nvPr/>
        </p:nvSpPr>
        <p:spPr>
          <a:xfrm>
            <a:off x="3619500" y="4394447"/>
            <a:ext cx="3793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To complete his work on time.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To do assessment of all working website and debugging.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To organize every clint information in database and update that.</a:t>
            </a:r>
            <a:endParaRPr lang="en-CA" dirty="0"/>
          </a:p>
        </p:txBody>
      </p:sp>
      <p:pic>
        <p:nvPicPr>
          <p:cNvPr id="38" name="Graphic 37" descr="Thumbs Down outline">
            <a:extLst>
              <a:ext uri="{FF2B5EF4-FFF2-40B4-BE49-F238E27FC236}">
                <a16:creationId xmlns:a16="http://schemas.microsoft.com/office/drawing/2014/main" id="{6374340F-4E2B-471B-BA43-AB084D35B2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78883" y="3628408"/>
            <a:ext cx="561970" cy="56197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1D54829-BF53-4DFA-AEBB-1892F40B481A}"/>
              </a:ext>
            </a:extLst>
          </p:cNvPr>
          <p:cNvSpPr txBox="1"/>
          <p:nvPr/>
        </p:nvSpPr>
        <p:spPr>
          <a:xfrm>
            <a:off x="8531441" y="3723588"/>
            <a:ext cx="1367161" cy="36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frustrations</a:t>
            </a:r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2B494B-CE5F-426C-B61A-90BEE7F90E29}"/>
              </a:ext>
            </a:extLst>
          </p:cNvPr>
          <p:cNvSpPr txBox="1"/>
          <p:nvPr/>
        </p:nvSpPr>
        <p:spPr>
          <a:xfrm>
            <a:off x="7843414" y="4394447"/>
            <a:ext cx="3635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Frustrated when he cannot go home on </a:t>
            </a:r>
            <a:r>
              <a:rPr lang="en-US"/>
              <a:t>time.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Frustrated when he cannot solve any problem in coding</a:t>
            </a:r>
            <a:r>
              <a:rPr lang="en-CA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/>
              <a:t>Need frequent break for being productive.</a:t>
            </a:r>
          </a:p>
          <a:p>
            <a:endParaRPr lang="en-CA" dirty="0"/>
          </a:p>
        </p:txBody>
      </p:sp>
      <p:pic>
        <p:nvPicPr>
          <p:cNvPr id="43" name="Picture 42" descr="A person with his arms crossed&#10;&#10;Description automatically generated with low confidence">
            <a:extLst>
              <a:ext uri="{FF2B5EF4-FFF2-40B4-BE49-F238E27FC236}">
                <a16:creationId xmlns:a16="http://schemas.microsoft.com/office/drawing/2014/main" id="{C964330E-5FDF-4CBC-8041-E0F2D552BC3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78"/>
          <a:stretch/>
        </p:blipFill>
        <p:spPr>
          <a:xfrm>
            <a:off x="694599" y="1229632"/>
            <a:ext cx="1600200" cy="205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7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459</Words>
  <Application>Microsoft Office PowerPoint</Application>
  <PresentationFormat>Widescreen</PresentationFormat>
  <Paragraphs>101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Namya Patel</dc:creator>
  <cp:lastModifiedBy>Namya Patel</cp:lastModifiedBy>
  <cp:revision>5</cp:revision>
  <dcterms:created xsi:type="dcterms:W3CDTF">2021-04-04T20:16:47Z</dcterms:created>
  <dcterms:modified xsi:type="dcterms:W3CDTF">2021-10-10T12:27:51Z</dcterms:modified>
</cp:coreProperties>
</file>