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A3EE-68F9-4480-8B31-46FD03A21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8FF0-3AC6-4DCD-A1C9-42B755E5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73C7-AD0B-489A-9B7C-0E7F35DC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5DFF-BAE0-472D-A3EF-203ED8F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1D4A-3E8C-4C14-91D6-A6E6180A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3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B43A-EB01-4F7F-91DC-9E29FD66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FC82F-56E6-4BE5-82EC-B5AA2857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1BB4-C269-4878-8D32-1B49FC39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9165-4E09-4F9F-B84A-4031F6C1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E890-3EEA-4774-BCCB-CBEEE7C9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3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0B947-DCE4-4F0A-B5FE-932F548E5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63C39-372A-47F8-BE3D-7694C516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686E-4F61-41A2-8D64-B0FF29B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EEFF-750B-4BB8-9FB3-C720E2FD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3BE1-B998-406D-BD24-22B53724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156C-9263-4958-9E7B-0849C62B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408B-696C-48BB-8E15-13BEBBA7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1613-F783-4821-B50E-126FC016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47D0-D920-4CA5-821E-2D0F70E1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CA1C-A6EE-44E7-917C-A03E27CB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27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B66A-E373-407D-8015-0B935B65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144A-D7FE-4BEE-A947-2C62A991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74F-474D-46B1-A25F-3042D454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1489-A52F-429D-A21F-351F1F39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9650-8282-4BF0-B404-199416F9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8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2FA8-8171-478B-90A0-2AFD2032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1048-6028-4873-A3EA-47C4ECF95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D910E-6F49-49A6-B0AB-32C1CA26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BD65-7DAA-4EDF-89FD-461BA02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9D9CF-0490-40F2-92A3-7DABEA4D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680C2-01C8-4300-8096-F337DD33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AF04-9C45-4D24-9D24-FA8A1C0F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D887-3D57-4622-A93D-EF775355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EEB0-F8CB-4C15-9992-C52B6942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BC55D-8C1F-4A09-8AEA-3E565B2E4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F2808-4A0D-46DD-ADD6-0FD54288B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ABE7B-C152-473C-BEB6-C6944B64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8A00D-2787-4619-A73C-81B0D406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CA72-BF01-423F-BAF0-AA15828B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0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670A-024C-4F88-8B3C-A2830A8C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B6719-415B-4415-BE49-ED69F94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E393-C516-48FF-B0D7-1C3429F0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E1155-A5DA-44E3-A15F-4D5493C4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2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C102-B328-430C-923D-94D043D8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7343F-FA7D-49C4-ABB7-DD26E404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30E9-CD8E-4EA0-A979-5D1B6CC9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66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309F-04A5-4EF8-9E60-1BC0288E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AB6C-B1C6-401B-ADB9-AFB5284E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A2AEE-94C7-479D-A75E-E43B41F14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60B8B-35EA-4F84-AC2D-078E80F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319D-C42A-4F4F-98AE-22C8967C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4CE98-B5D7-4745-99A8-43C9F64F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8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E6E7-77ED-43EC-A8D3-B1F25391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8AF8F-E6A7-43E6-9E79-1BD3E6A9C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BDE7-08B4-487A-9A40-D1A76A48A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0B017-43DB-4043-AEFF-E5219A1B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E512-9C44-499E-A673-09C9E0CA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5827-6CC9-4941-BF8E-BF024937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B09FE-9427-4E41-9F65-C304008D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7755-81C6-4110-BA3B-76F7A7A5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212E-39FE-44EE-BB47-FEB5E9EC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246B-4CB9-4202-BB85-0E3D058E6FB5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3189-ECAA-4B11-B5A3-A5C3A92D9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D578-91F2-4E2B-8667-ED93E0684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AC12-6030-4471-9CE9-375A9F9A4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38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DFE630-AB47-4380-9484-7BF7249A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7" y="1524561"/>
            <a:ext cx="1114581" cy="86689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29C22A9-04B6-4639-AE80-5C65D27E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39" y="1543614"/>
            <a:ext cx="1124107" cy="87642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84B5C67-2280-4C0B-B3C4-04AE35E1F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47" y="1553140"/>
            <a:ext cx="1162212" cy="85737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2F85E48-4D60-4296-A78A-5EEA91DDF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7" y="1524561"/>
            <a:ext cx="1114581" cy="89547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0BB2F51-79C3-4692-9A39-772FD355A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5" y="2828841"/>
            <a:ext cx="2476846" cy="19086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1E7DC4C3-9F7F-48AE-812E-40C685C81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1" y="2819113"/>
            <a:ext cx="3620005" cy="1908600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BE7ABF63-DA6F-4B7E-8D07-0A4DD343C7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37" y="2799657"/>
            <a:ext cx="2619741" cy="1928056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1BF8FB41-0DA9-41FE-9101-612DA423C7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87" y="2799657"/>
            <a:ext cx="3000794" cy="10567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F1DB93-644B-400B-92CA-9294B7E77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7" y="478718"/>
            <a:ext cx="11034118" cy="4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Soni</dc:creator>
  <cp:lastModifiedBy>Vraj Soni</cp:lastModifiedBy>
  <cp:revision>1</cp:revision>
  <dcterms:created xsi:type="dcterms:W3CDTF">2021-10-10T04:18:43Z</dcterms:created>
  <dcterms:modified xsi:type="dcterms:W3CDTF">2021-10-10T05:12:31Z</dcterms:modified>
</cp:coreProperties>
</file>