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00737"/>
            <a:ext cx="9440034" cy="2648381"/>
          </a:xfrm>
        </p:spPr>
        <p:txBody>
          <a:bodyPr>
            <a:normAutofit/>
          </a:bodyPr>
          <a:lstStyle/>
          <a:p>
            <a:r>
              <a:rPr lang="en-US" sz="3200" dirty="0"/>
              <a:t>The main objective of this project is to analyze retail sales data to gain actionable insights that will enhance the performance of the Coffee Shop.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597775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Start Your Day With Coffee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IN" dirty="0"/>
              <a:t>Recommend Analysis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9189DD5-7DD5-7DB2-AF8A-AED709FD92B6}"/>
              </a:ext>
            </a:extLst>
          </p:cNvPr>
          <p:cNvSpPr/>
          <p:nvPr/>
        </p:nvSpPr>
        <p:spPr>
          <a:xfrm>
            <a:off x="915208" y="2076450"/>
            <a:ext cx="3275967" cy="3714750"/>
          </a:xfrm>
          <a:custGeom>
            <a:avLst/>
            <a:gdLst>
              <a:gd name="connsiteX0" fmla="*/ 0 w 3275967"/>
              <a:gd name="connsiteY0" fmla="*/ 0 h 3714750"/>
              <a:gd name="connsiteX1" fmla="*/ 3275967 w 3275967"/>
              <a:gd name="connsiteY1" fmla="*/ 0 h 3714750"/>
              <a:gd name="connsiteX2" fmla="*/ 3275967 w 3275967"/>
              <a:gd name="connsiteY2" fmla="*/ 3714750 h 3714750"/>
              <a:gd name="connsiteX3" fmla="*/ 0 w 3275967"/>
              <a:gd name="connsiteY3" fmla="*/ 3714750 h 3714750"/>
              <a:gd name="connsiteX4" fmla="*/ 0 w 3275967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3714750">
                <a:moveTo>
                  <a:pt x="0" y="0"/>
                </a:moveTo>
                <a:lnTo>
                  <a:pt x="3275967" y="0"/>
                </a:lnTo>
                <a:lnTo>
                  <a:pt x="3275967" y="3714750"/>
                </a:lnTo>
                <a:lnTo>
                  <a:pt x="0" y="3714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485900" rIns="323593" bIns="33020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200" kern="1200" dirty="0"/>
              <a:t>Are there any peak times for sales </a:t>
            </a:r>
            <a:r>
              <a:rPr lang="en-IN" sz="2200" kern="1200" dirty="0"/>
              <a:t>activity ?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200" kern="1200" dirty="0"/>
              <a:t>:- 10:00 is peak time to </a:t>
            </a:r>
            <a:r>
              <a:rPr lang="en-IN" sz="2200" kern="1200" dirty="0"/>
              <a:t>selling ☕ </a:t>
            </a:r>
            <a:endParaRPr lang="en-US" sz="22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16C486-6FE4-8EC4-4635-0DE993C41E61}"/>
              </a:ext>
            </a:extLst>
          </p:cNvPr>
          <p:cNvSpPr/>
          <p:nvPr/>
        </p:nvSpPr>
        <p:spPr>
          <a:xfrm>
            <a:off x="915208" y="2076450"/>
            <a:ext cx="3275967" cy="1485900"/>
          </a:xfrm>
          <a:custGeom>
            <a:avLst/>
            <a:gdLst>
              <a:gd name="connsiteX0" fmla="*/ 0 w 3275967"/>
              <a:gd name="connsiteY0" fmla="*/ 0 h 1485900"/>
              <a:gd name="connsiteX1" fmla="*/ 3275967 w 3275967"/>
              <a:gd name="connsiteY1" fmla="*/ 0 h 1485900"/>
              <a:gd name="connsiteX2" fmla="*/ 3275967 w 3275967"/>
              <a:gd name="connsiteY2" fmla="*/ 1485900 h 1485900"/>
              <a:gd name="connsiteX3" fmla="*/ 0 w 3275967"/>
              <a:gd name="connsiteY3" fmla="*/ 1485900 h 1485900"/>
              <a:gd name="connsiteX4" fmla="*/ 0 w 3275967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1485900">
                <a:moveTo>
                  <a:pt x="0" y="0"/>
                </a:moveTo>
                <a:lnTo>
                  <a:pt x="3275967" y="0"/>
                </a:lnTo>
                <a:lnTo>
                  <a:pt x="3275967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65100" rIns="323593" bIns="165100" numCol="1" spcCol="1270" anchor="ctr" anchorCtr="0">
            <a:noAutofit/>
          </a:bodyPr>
          <a:lstStyle/>
          <a:p>
            <a:pPr marL="0" lvl="0" indent="0" algn="l" defTabSz="2933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600" kern="1200"/>
              <a:t>01</a:t>
            </a:r>
            <a:endParaRPr lang="en-US" sz="66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A574DA6-49E0-34AF-4B7F-40A69FD4AE84}"/>
              </a:ext>
            </a:extLst>
          </p:cNvPr>
          <p:cNvSpPr/>
          <p:nvPr/>
        </p:nvSpPr>
        <p:spPr>
          <a:xfrm>
            <a:off x="4453253" y="2076450"/>
            <a:ext cx="3275967" cy="3714750"/>
          </a:xfrm>
          <a:custGeom>
            <a:avLst/>
            <a:gdLst>
              <a:gd name="connsiteX0" fmla="*/ 0 w 3275967"/>
              <a:gd name="connsiteY0" fmla="*/ 0 h 3714750"/>
              <a:gd name="connsiteX1" fmla="*/ 3275967 w 3275967"/>
              <a:gd name="connsiteY1" fmla="*/ 0 h 3714750"/>
              <a:gd name="connsiteX2" fmla="*/ 3275967 w 3275967"/>
              <a:gd name="connsiteY2" fmla="*/ 3714750 h 3714750"/>
              <a:gd name="connsiteX3" fmla="*/ 0 w 3275967"/>
              <a:gd name="connsiteY3" fmla="*/ 3714750 h 3714750"/>
              <a:gd name="connsiteX4" fmla="*/ 0 w 3275967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3714750">
                <a:moveTo>
                  <a:pt x="0" y="0"/>
                </a:moveTo>
                <a:lnTo>
                  <a:pt x="3275967" y="0"/>
                </a:lnTo>
                <a:lnTo>
                  <a:pt x="3275967" y="3714750"/>
                </a:lnTo>
                <a:lnTo>
                  <a:pt x="0" y="3714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485900" rIns="323593" bIns="33020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400" kern="1200" dirty="0"/>
              <a:t>What is the total sales </a:t>
            </a:r>
            <a:r>
              <a:rPr lang="en-IN" sz="1400" kern="1200" dirty="0"/>
              <a:t>revenue for each month ?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1400" kern="1200" dirty="0"/>
              <a:t>:-Jan- $81677.74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1400" kern="1200" dirty="0"/>
              <a:t>:-Feb- $76145.19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1400" kern="1200" dirty="0"/>
              <a:t>:-mar- $98834.68 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1400" dirty="0"/>
              <a:t>:-Apr- $118941.08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1400" kern="1200" dirty="0"/>
              <a:t>:-may- $156727.76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1400" dirty="0"/>
              <a:t>:-June- $166485.88</a:t>
            </a:r>
            <a:endParaRPr lang="en-IN" sz="14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446429-9EF8-656F-3828-4A4171E68D0E}"/>
              </a:ext>
            </a:extLst>
          </p:cNvPr>
          <p:cNvSpPr/>
          <p:nvPr/>
        </p:nvSpPr>
        <p:spPr>
          <a:xfrm>
            <a:off x="4453253" y="2076450"/>
            <a:ext cx="3275967" cy="1485900"/>
          </a:xfrm>
          <a:custGeom>
            <a:avLst/>
            <a:gdLst>
              <a:gd name="connsiteX0" fmla="*/ 0 w 3275967"/>
              <a:gd name="connsiteY0" fmla="*/ 0 h 1485900"/>
              <a:gd name="connsiteX1" fmla="*/ 3275967 w 3275967"/>
              <a:gd name="connsiteY1" fmla="*/ 0 h 1485900"/>
              <a:gd name="connsiteX2" fmla="*/ 3275967 w 3275967"/>
              <a:gd name="connsiteY2" fmla="*/ 1485900 h 1485900"/>
              <a:gd name="connsiteX3" fmla="*/ 0 w 3275967"/>
              <a:gd name="connsiteY3" fmla="*/ 1485900 h 1485900"/>
              <a:gd name="connsiteX4" fmla="*/ 0 w 3275967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1485900">
                <a:moveTo>
                  <a:pt x="0" y="0"/>
                </a:moveTo>
                <a:lnTo>
                  <a:pt x="3275967" y="0"/>
                </a:lnTo>
                <a:lnTo>
                  <a:pt x="3275967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65100" rIns="323593" bIns="165100" numCol="1" spcCol="1270" anchor="ctr" anchorCtr="0">
            <a:noAutofit/>
          </a:bodyPr>
          <a:lstStyle/>
          <a:p>
            <a:pPr marL="0" lvl="0" indent="0" algn="l" defTabSz="2933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600" kern="1200"/>
              <a:t>02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729D07B-DA25-B082-FBD4-987C945A2F42}"/>
              </a:ext>
            </a:extLst>
          </p:cNvPr>
          <p:cNvSpPr/>
          <p:nvPr/>
        </p:nvSpPr>
        <p:spPr>
          <a:xfrm>
            <a:off x="7991298" y="2076450"/>
            <a:ext cx="3275967" cy="3714750"/>
          </a:xfrm>
          <a:custGeom>
            <a:avLst/>
            <a:gdLst>
              <a:gd name="connsiteX0" fmla="*/ 0 w 3275967"/>
              <a:gd name="connsiteY0" fmla="*/ 0 h 3714750"/>
              <a:gd name="connsiteX1" fmla="*/ 3275967 w 3275967"/>
              <a:gd name="connsiteY1" fmla="*/ 0 h 3714750"/>
              <a:gd name="connsiteX2" fmla="*/ 3275967 w 3275967"/>
              <a:gd name="connsiteY2" fmla="*/ 3714750 h 3714750"/>
              <a:gd name="connsiteX3" fmla="*/ 0 w 3275967"/>
              <a:gd name="connsiteY3" fmla="*/ 3714750 h 3714750"/>
              <a:gd name="connsiteX4" fmla="*/ 0 w 3275967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3714750">
                <a:moveTo>
                  <a:pt x="0" y="0"/>
                </a:moveTo>
                <a:lnTo>
                  <a:pt x="3275967" y="0"/>
                </a:lnTo>
                <a:lnTo>
                  <a:pt x="3275967" y="3714750"/>
                </a:lnTo>
                <a:lnTo>
                  <a:pt x="0" y="3714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485900" rIns="323593" bIns="33020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kern="1200" dirty="0"/>
              <a:t>How do sales vary across </a:t>
            </a:r>
            <a:r>
              <a:rPr lang="en-IN" sz="1600" kern="1200" dirty="0"/>
              <a:t>different store location 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1100" dirty="0"/>
              <a:t>:-</a:t>
            </a:r>
            <a:r>
              <a:rPr lang="en-IN" sz="1400" dirty="0"/>
              <a:t>Astoria- $232243.91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1400" kern="1200" dirty="0"/>
              <a:t>:-hell’s kitchen- $236511.17</a:t>
            </a:r>
          </a:p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1400" dirty="0"/>
              <a:t>:-lower Manhattan- $230057.25</a:t>
            </a:r>
            <a:endParaRPr lang="en-US" sz="14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FE2004-3E24-3685-AD33-9B1A46753D56}"/>
              </a:ext>
            </a:extLst>
          </p:cNvPr>
          <p:cNvSpPr/>
          <p:nvPr/>
        </p:nvSpPr>
        <p:spPr>
          <a:xfrm>
            <a:off x="7991298" y="2076450"/>
            <a:ext cx="3275967" cy="1485900"/>
          </a:xfrm>
          <a:custGeom>
            <a:avLst/>
            <a:gdLst>
              <a:gd name="connsiteX0" fmla="*/ 0 w 3275967"/>
              <a:gd name="connsiteY0" fmla="*/ 0 h 1485900"/>
              <a:gd name="connsiteX1" fmla="*/ 3275967 w 3275967"/>
              <a:gd name="connsiteY1" fmla="*/ 0 h 1485900"/>
              <a:gd name="connsiteX2" fmla="*/ 3275967 w 3275967"/>
              <a:gd name="connsiteY2" fmla="*/ 1485900 h 1485900"/>
              <a:gd name="connsiteX3" fmla="*/ 0 w 3275967"/>
              <a:gd name="connsiteY3" fmla="*/ 1485900 h 1485900"/>
              <a:gd name="connsiteX4" fmla="*/ 0 w 3275967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1485900">
                <a:moveTo>
                  <a:pt x="0" y="0"/>
                </a:moveTo>
                <a:lnTo>
                  <a:pt x="3275967" y="0"/>
                </a:lnTo>
                <a:lnTo>
                  <a:pt x="3275967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65100" rIns="323593" bIns="165100" numCol="1" spcCol="1270" anchor="ctr" anchorCtr="0">
            <a:noAutofit/>
          </a:bodyPr>
          <a:lstStyle/>
          <a:p>
            <a:pPr marL="0" lvl="0" indent="0" algn="l" defTabSz="2933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600" kern="120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IN" dirty="0"/>
              <a:t>Recommend Analysis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99BDC9-A0F4-C1F2-EACF-BFBFE4547CC4}"/>
              </a:ext>
            </a:extLst>
          </p:cNvPr>
          <p:cNvSpPr/>
          <p:nvPr/>
        </p:nvSpPr>
        <p:spPr>
          <a:xfrm>
            <a:off x="915208" y="2076450"/>
            <a:ext cx="3275967" cy="3714750"/>
          </a:xfrm>
          <a:custGeom>
            <a:avLst/>
            <a:gdLst>
              <a:gd name="connsiteX0" fmla="*/ 0 w 3275967"/>
              <a:gd name="connsiteY0" fmla="*/ 0 h 3714750"/>
              <a:gd name="connsiteX1" fmla="*/ 3275967 w 3275967"/>
              <a:gd name="connsiteY1" fmla="*/ 0 h 3714750"/>
              <a:gd name="connsiteX2" fmla="*/ 3275967 w 3275967"/>
              <a:gd name="connsiteY2" fmla="*/ 3714750 h 3714750"/>
              <a:gd name="connsiteX3" fmla="*/ 0 w 3275967"/>
              <a:gd name="connsiteY3" fmla="*/ 3714750 h 3714750"/>
              <a:gd name="connsiteX4" fmla="*/ 0 w 3275967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3714750">
                <a:moveTo>
                  <a:pt x="0" y="0"/>
                </a:moveTo>
                <a:lnTo>
                  <a:pt x="3275967" y="0"/>
                </a:lnTo>
                <a:lnTo>
                  <a:pt x="3275967" y="3714750"/>
                </a:lnTo>
                <a:lnTo>
                  <a:pt x="0" y="3714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485900" rIns="323593" bIns="330200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600" dirty="0"/>
              <a:t>What is the </a:t>
            </a:r>
            <a:r>
              <a:rPr lang="en-IN" sz="2600" dirty="0"/>
              <a:t>average price/order per person</a:t>
            </a:r>
            <a:r>
              <a:rPr lang="en-IN" sz="2600" kern="1200" dirty="0"/>
              <a:t> ?</a:t>
            </a:r>
          </a:p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2600" dirty="0"/>
              <a:t>:- 1.44</a:t>
            </a:r>
            <a:endParaRPr lang="en-US" sz="26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4E589D-F735-C483-B35F-2FB8D8D789ED}"/>
              </a:ext>
            </a:extLst>
          </p:cNvPr>
          <p:cNvSpPr/>
          <p:nvPr/>
        </p:nvSpPr>
        <p:spPr>
          <a:xfrm>
            <a:off x="915208" y="2076450"/>
            <a:ext cx="3275967" cy="1485900"/>
          </a:xfrm>
          <a:custGeom>
            <a:avLst/>
            <a:gdLst>
              <a:gd name="connsiteX0" fmla="*/ 0 w 3275967"/>
              <a:gd name="connsiteY0" fmla="*/ 0 h 1485900"/>
              <a:gd name="connsiteX1" fmla="*/ 3275967 w 3275967"/>
              <a:gd name="connsiteY1" fmla="*/ 0 h 1485900"/>
              <a:gd name="connsiteX2" fmla="*/ 3275967 w 3275967"/>
              <a:gd name="connsiteY2" fmla="*/ 1485900 h 1485900"/>
              <a:gd name="connsiteX3" fmla="*/ 0 w 3275967"/>
              <a:gd name="connsiteY3" fmla="*/ 1485900 h 1485900"/>
              <a:gd name="connsiteX4" fmla="*/ 0 w 3275967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1485900">
                <a:moveTo>
                  <a:pt x="0" y="0"/>
                </a:moveTo>
                <a:lnTo>
                  <a:pt x="3275967" y="0"/>
                </a:lnTo>
                <a:lnTo>
                  <a:pt x="3275967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65100" rIns="323593" bIns="165100" numCol="1" spcCol="1270" anchor="ctr" anchorCtr="0">
            <a:noAutofit/>
          </a:bodyPr>
          <a:lstStyle/>
          <a:p>
            <a:pPr marL="0" lvl="0" indent="0" algn="l" defTabSz="2933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600" dirty="0"/>
              <a:t>04</a:t>
            </a:r>
            <a:endParaRPr lang="en-US" sz="66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20F25C-FC4F-FF48-869C-DF26FF142D76}"/>
              </a:ext>
            </a:extLst>
          </p:cNvPr>
          <p:cNvSpPr/>
          <p:nvPr/>
        </p:nvSpPr>
        <p:spPr>
          <a:xfrm>
            <a:off x="4453253" y="2076450"/>
            <a:ext cx="3275967" cy="3714750"/>
          </a:xfrm>
          <a:custGeom>
            <a:avLst/>
            <a:gdLst>
              <a:gd name="connsiteX0" fmla="*/ 0 w 3275967"/>
              <a:gd name="connsiteY0" fmla="*/ 0 h 3714750"/>
              <a:gd name="connsiteX1" fmla="*/ 3275967 w 3275967"/>
              <a:gd name="connsiteY1" fmla="*/ 0 h 3714750"/>
              <a:gd name="connsiteX2" fmla="*/ 3275967 w 3275967"/>
              <a:gd name="connsiteY2" fmla="*/ 3714750 h 3714750"/>
              <a:gd name="connsiteX3" fmla="*/ 0 w 3275967"/>
              <a:gd name="connsiteY3" fmla="*/ 3714750 h 3714750"/>
              <a:gd name="connsiteX4" fmla="*/ 0 w 3275967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3714750">
                <a:moveTo>
                  <a:pt x="0" y="0"/>
                </a:moveTo>
                <a:lnTo>
                  <a:pt x="3275967" y="0"/>
                </a:lnTo>
                <a:lnTo>
                  <a:pt x="3275967" y="3714750"/>
                </a:lnTo>
                <a:lnTo>
                  <a:pt x="0" y="3714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485900" rIns="323593" bIns="330200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000" kern="1200" dirty="0"/>
              <a:t>Which products are the best</a:t>
            </a:r>
            <a:r>
              <a:rPr lang="en-IN" sz="2000" kern="1200" dirty="0"/>
              <a:t> selling in terms of quality and revenue ?</a:t>
            </a:r>
          </a:p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2000" dirty="0"/>
              <a:t>:- Barista Espresso</a:t>
            </a:r>
            <a:endParaRPr lang="en-US" sz="20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E193AB-D770-192B-6EFE-83AEB7C24BEA}"/>
              </a:ext>
            </a:extLst>
          </p:cNvPr>
          <p:cNvSpPr/>
          <p:nvPr/>
        </p:nvSpPr>
        <p:spPr>
          <a:xfrm>
            <a:off x="4453253" y="2076450"/>
            <a:ext cx="3275967" cy="1485900"/>
          </a:xfrm>
          <a:custGeom>
            <a:avLst/>
            <a:gdLst>
              <a:gd name="connsiteX0" fmla="*/ 0 w 3275967"/>
              <a:gd name="connsiteY0" fmla="*/ 0 h 1485900"/>
              <a:gd name="connsiteX1" fmla="*/ 3275967 w 3275967"/>
              <a:gd name="connsiteY1" fmla="*/ 0 h 1485900"/>
              <a:gd name="connsiteX2" fmla="*/ 3275967 w 3275967"/>
              <a:gd name="connsiteY2" fmla="*/ 1485900 h 1485900"/>
              <a:gd name="connsiteX3" fmla="*/ 0 w 3275967"/>
              <a:gd name="connsiteY3" fmla="*/ 1485900 h 1485900"/>
              <a:gd name="connsiteX4" fmla="*/ 0 w 3275967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1485900">
                <a:moveTo>
                  <a:pt x="0" y="0"/>
                </a:moveTo>
                <a:lnTo>
                  <a:pt x="3275967" y="0"/>
                </a:lnTo>
                <a:lnTo>
                  <a:pt x="3275967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65100" rIns="323593" bIns="165100" numCol="1" spcCol="1270" anchor="ctr" anchorCtr="0">
            <a:noAutofit/>
          </a:bodyPr>
          <a:lstStyle/>
          <a:p>
            <a:pPr marL="0" lvl="0" indent="0" algn="l" defTabSz="2933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600" kern="1200" dirty="0"/>
              <a:t>05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A388CB-29CD-1D02-0FAF-8E180BAC9BEB}"/>
              </a:ext>
            </a:extLst>
          </p:cNvPr>
          <p:cNvSpPr/>
          <p:nvPr/>
        </p:nvSpPr>
        <p:spPr>
          <a:xfrm>
            <a:off x="7991298" y="2076450"/>
            <a:ext cx="3275967" cy="3714750"/>
          </a:xfrm>
          <a:custGeom>
            <a:avLst/>
            <a:gdLst>
              <a:gd name="connsiteX0" fmla="*/ 0 w 3275967"/>
              <a:gd name="connsiteY0" fmla="*/ 0 h 3714750"/>
              <a:gd name="connsiteX1" fmla="*/ 3275967 w 3275967"/>
              <a:gd name="connsiteY1" fmla="*/ 0 h 3714750"/>
              <a:gd name="connsiteX2" fmla="*/ 3275967 w 3275967"/>
              <a:gd name="connsiteY2" fmla="*/ 3714750 h 3714750"/>
              <a:gd name="connsiteX3" fmla="*/ 0 w 3275967"/>
              <a:gd name="connsiteY3" fmla="*/ 3714750 h 3714750"/>
              <a:gd name="connsiteX4" fmla="*/ 0 w 3275967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3714750">
                <a:moveTo>
                  <a:pt x="0" y="0"/>
                </a:moveTo>
                <a:lnTo>
                  <a:pt x="3275967" y="0"/>
                </a:lnTo>
                <a:lnTo>
                  <a:pt x="3275967" y="3714750"/>
                </a:lnTo>
                <a:lnTo>
                  <a:pt x="0" y="3714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485900" rIns="323593" bIns="330200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dirty="0"/>
              <a:t>How do sales vary by product category and type ?</a:t>
            </a:r>
          </a:p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dirty="0"/>
              <a:t>:-</a:t>
            </a:r>
            <a:r>
              <a:rPr lang="en-IN" sz="1400" dirty="0"/>
              <a:t>Mentioned on dashboard</a:t>
            </a:r>
            <a:endParaRPr lang="en-US" sz="2100" dirty="0"/>
          </a:p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6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C06F46-0094-3E0D-0CFB-652156714F03}"/>
              </a:ext>
            </a:extLst>
          </p:cNvPr>
          <p:cNvSpPr/>
          <p:nvPr/>
        </p:nvSpPr>
        <p:spPr>
          <a:xfrm>
            <a:off x="7991298" y="2076450"/>
            <a:ext cx="3275967" cy="1485900"/>
          </a:xfrm>
          <a:custGeom>
            <a:avLst/>
            <a:gdLst>
              <a:gd name="connsiteX0" fmla="*/ 0 w 3275967"/>
              <a:gd name="connsiteY0" fmla="*/ 0 h 1485900"/>
              <a:gd name="connsiteX1" fmla="*/ 3275967 w 3275967"/>
              <a:gd name="connsiteY1" fmla="*/ 0 h 1485900"/>
              <a:gd name="connsiteX2" fmla="*/ 3275967 w 3275967"/>
              <a:gd name="connsiteY2" fmla="*/ 1485900 h 1485900"/>
              <a:gd name="connsiteX3" fmla="*/ 0 w 3275967"/>
              <a:gd name="connsiteY3" fmla="*/ 1485900 h 1485900"/>
              <a:gd name="connsiteX4" fmla="*/ 0 w 3275967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1485900">
                <a:moveTo>
                  <a:pt x="0" y="0"/>
                </a:moveTo>
                <a:lnTo>
                  <a:pt x="3275967" y="0"/>
                </a:lnTo>
                <a:lnTo>
                  <a:pt x="3275967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65100" rIns="323593" bIns="165100" numCol="1" spcCol="1270" anchor="ctr" anchorCtr="0">
            <a:noAutofit/>
          </a:bodyPr>
          <a:lstStyle/>
          <a:p>
            <a:pPr marL="0" lvl="0" indent="0" algn="l" defTabSz="2933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600" kern="1200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46909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IN" dirty="0"/>
              <a:t>Recommend Analysis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99BDC9-A0F4-C1F2-EACF-BFBFE4547CC4}"/>
              </a:ext>
            </a:extLst>
          </p:cNvPr>
          <p:cNvSpPr/>
          <p:nvPr/>
        </p:nvSpPr>
        <p:spPr>
          <a:xfrm>
            <a:off x="4458017" y="2076450"/>
            <a:ext cx="3275967" cy="3714750"/>
          </a:xfrm>
          <a:custGeom>
            <a:avLst/>
            <a:gdLst>
              <a:gd name="connsiteX0" fmla="*/ 0 w 3275967"/>
              <a:gd name="connsiteY0" fmla="*/ 0 h 3714750"/>
              <a:gd name="connsiteX1" fmla="*/ 3275967 w 3275967"/>
              <a:gd name="connsiteY1" fmla="*/ 0 h 3714750"/>
              <a:gd name="connsiteX2" fmla="*/ 3275967 w 3275967"/>
              <a:gd name="connsiteY2" fmla="*/ 3714750 h 3714750"/>
              <a:gd name="connsiteX3" fmla="*/ 0 w 3275967"/>
              <a:gd name="connsiteY3" fmla="*/ 3714750 h 3714750"/>
              <a:gd name="connsiteX4" fmla="*/ 0 w 3275967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3714750">
                <a:moveTo>
                  <a:pt x="0" y="0"/>
                </a:moveTo>
                <a:lnTo>
                  <a:pt x="3275967" y="0"/>
                </a:lnTo>
                <a:lnTo>
                  <a:pt x="3275967" y="3714750"/>
                </a:lnTo>
                <a:lnTo>
                  <a:pt x="0" y="3714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485900" rIns="323593" bIns="330200" numCol="1" spcCol="1270" anchor="ctr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000" dirty="0"/>
              <a:t>How do sales vary by day of the week and hour of the day? </a:t>
            </a:r>
          </a:p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400" kern="1200" dirty="0"/>
              <a:t>:- </a:t>
            </a:r>
            <a:r>
              <a:rPr lang="en-IN" kern="1200" dirty="0"/>
              <a:t>mentioned on dashboard </a:t>
            </a:r>
            <a:endParaRPr lang="en-US" sz="24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4E589D-F735-C483-B35F-2FB8D8D789ED}"/>
              </a:ext>
            </a:extLst>
          </p:cNvPr>
          <p:cNvSpPr/>
          <p:nvPr/>
        </p:nvSpPr>
        <p:spPr>
          <a:xfrm>
            <a:off x="4456071" y="2076450"/>
            <a:ext cx="3275967" cy="1485900"/>
          </a:xfrm>
          <a:custGeom>
            <a:avLst/>
            <a:gdLst>
              <a:gd name="connsiteX0" fmla="*/ 0 w 3275967"/>
              <a:gd name="connsiteY0" fmla="*/ 0 h 1485900"/>
              <a:gd name="connsiteX1" fmla="*/ 3275967 w 3275967"/>
              <a:gd name="connsiteY1" fmla="*/ 0 h 1485900"/>
              <a:gd name="connsiteX2" fmla="*/ 3275967 w 3275967"/>
              <a:gd name="connsiteY2" fmla="*/ 1485900 h 1485900"/>
              <a:gd name="connsiteX3" fmla="*/ 0 w 3275967"/>
              <a:gd name="connsiteY3" fmla="*/ 1485900 h 1485900"/>
              <a:gd name="connsiteX4" fmla="*/ 0 w 3275967"/>
              <a:gd name="connsiteY4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5967" h="1485900">
                <a:moveTo>
                  <a:pt x="0" y="0"/>
                </a:moveTo>
                <a:lnTo>
                  <a:pt x="3275967" y="0"/>
                </a:lnTo>
                <a:lnTo>
                  <a:pt x="3275967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3593" tIns="165100" rIns="323593" bIns="165100" numCol="1" spcCol="1270" anchor="ctr" anchorCtr="0">
            <a:noAutofit/>
          </a:bodyPr>
          <a:lstStyle/>
          <a:p>
            <a:pPr marL="0" lvl="0" indent="0" algn="l" defTabSz="2933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600" dirty="0"/>
              <a:t>07</a:t>
            </a:r>
            <a:endParaRPr lang="en-US" sz="6600" kern="1200" dirty="0"/>
          </a:p>
        </p:txBody>
      </p:sp>
    </p:spTree>
    <p:extLst>
      <p:ext uri="{BB962C8B-B14F-4D97-AF65-F5344CB8AC3E}">
        <p14:creationId xmlns:p14="http://schemas.microsoft.com/office/powerpoint/2010/main" val="7946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{72B9ACE7-7137-4410-8C0C-F2C66D1C2A44}tf12214701_win32</Template>
  <TotalTime>52</TotalTime>
  <Words>178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Goudy Old Style</vt:lpstr>
      <vt:lpstr>Wingdings 2</vt:lpstr>
      <vt:lpstr>SlateVTI</vt:lpstr>
      <vt:lpstr>The main objective of this project is to analyze retail sales data to gain actionable insights that will enhance the performance of the Coffee Shop.</vt:lpstr>
      <vt:lpstr>Recommend Analysis</vt:lpstr>
      <vt:lpstr>Recommend Analysis</vt:lpstr>
      <vt:lpstr>Recommend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sahbaz alam</dc:creator>
  <cp:lastModifiedBy>sahbaz alam</cp:lastModifiedBy>
  <cp:revision>1</cp:revision>
  <dcterms:created xsi:type="dcterms:W3CDTF">2024-08-26T16:56:19Z</dcterms:created>
  <dcterms:modified xsi:type="dcterms:W3CDTF">2024-08-26T17:48:56Z</dcterms:modified>
</cp:coreProperties>
</file>