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238FAF-7618-15B3-BCE0-C7582A4DDD60}"/>
              </a:ext>
            </a:extLst>
          </p:cNvPr>
          <p:cNvSpPr txBox="1"/>
          <p:nvPr/>
        </p:nvSpPr>
        <p:spPr>
          <a:xfrm>
            <a:off x="1838960" y="792480"/>
            <a:ext cx="9885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for Analyzing!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spc="-15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Compare the sales and others using single chart.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spc="-15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Which month got the highest sales and orders?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spc="-15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Who purchased more-men or women in 2020?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spc="-15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What are different order status in 2022?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spc="-15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List top 10 states contributing to sales?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spc="-15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Relation between age and gender based on number?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spc="-15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Which channel is contributing to maximum sales?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spc="-15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Highest selling category</a:t>
            </a:r>
            <a:r>
              <a:rPr lang="en-US" sz="3200" spc="-15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</a:rPr>
              <a:t>?</a:t>
            </a:r>
            <a:endParaRPr lang="en-IN" sz="3200" spc="-150" dirty="0">
              <a:solidFill>
                <a:schemeClr val="accent5">
                  <a:lumMod val="7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2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D4F096-67E2-C653-34AF-F2145C45B03F}"/>
              </a:ext>
            </a:extLst>
          </p:cNvPr>
          <p:cNvSpPr txBox="1"/>
          <p:nvPr/>
        </p:nvSpPr>
        <p:spPr>
          <a:xfrm>
            <a:off x="772160" y="447040"/>
            <a:ext cx="11104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spc="-150" dirty="0">
                <a:solidFill>
                  <a:schemeClr val="accent5">
                    <a:lumMod val="75000"/>
                  </a:schemeClr>
                </a:solidFill>
              </a:rPr>
              <a:t>Sample Insights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spc="-150" dirty="0">
                <a:solidFill>
                  <a:schemeClr val="bg2">
                    <a:lumMod val="75000"/>
                  </a:schemeClr>
                </a:solidFill>
              </a:rPr>
              <a:t>Women are more likely to buy compared to men (65%)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spc="-150" dirty="0">
                <a:solidFill>
                  <a:schemeClr val="bg2">
                    <a:lumMod val="75000"/>
                  </a:schemeClr>
                </a:solidFill>
              </a:rPr>
              <a:t>Maharashtra, Karnataka and Uttar Pradesh are the top 3 states (35%)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spc="-150" dirty="0">
                <a:solidFill>
                  <a:schemeClr val="bg2">
                    <a:lumMod val="75000"/>
                  </a:schemeClr>
                </a:solidFill>
              </a:rPr>
              <a:t>Adult age group (30-49 yrs) is maximum contributing (50%)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spc="-150" dirty="0">
                <a:solidFill>
                  <a:schemeClr val="bg2">
                    <a:lumMod val="75000"/>
                  </a:schemeClr>
                </a:solidFill>
              </a:rPr>
              <a:t>Amazon, Flipkart and Myntra channels are maximum contributing 80(%)</a:t>
            </a:r>
            <a:endParaRPr lang="en-US" sz="3000" b="1" spc="-15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000" b="1" spc="-150" dirty="0">
                <a:solidFill>
                  <a:schemeClr val="accent5">
                    <a:lumMod val="75000"/>
                  </a:schemeClr>
                </a:solidFill>
              </a:rPr>
              <a:t>Find conclusion to improve store sales:</a:t>
            </a:r>
          </a:p>
          <a:p>
            <a:r>
              <a:rPr lang="en-US" sz="3000" spc="-150" dirty="0">
                <a:solidFill>
                  <a:schemeClr val="bg2">
                    <a:lumMod val="75000"/>
                  </a:schemeClr>
                </a:solidFill>
              </a:rPr>
              <a:t>Target women customers of age group 3049 yrs living </a:t>
            </a:r>
            <a:r>
              <a:rPr lang="en-US" sz="3000" b="1" spc="-150" dirty="0">
                <a:solidFill>
                  <a:schemeClr val="bg2">
                    <a:lumMod val="75000"/>
                  </a:schemeClr>
                </a:solidFill>
              </a:rPr>
              <a:t>Maharashtra</a:t>
            </a:r>
            <a:r>
              <a:rPr lang="en-US" sz="3000" spc="-15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3000" b="1" spc="-150" dirty="0">
                <a:solidFill>
                  <a:schemeClr val="bg2">
                    <a:lumMod val="75000"/>
                  </a:schemeClr>
                </a:solidFill>
              </a:rPr>
              <a:t>Karnataka</a:t>
            </a:r>
            <a:r>
              <a:rPr lang="en-US" sz="3000" spc="-150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3000" b="1" spc="-150" dirty="0">
                <a:solidFill>
                  <a:schemeClr val="bg2">
                    <a:lumMod val="75000"/>
                  </a:schemeClr>
                </a:solidFill>
              </a:rPr>
              <a:t>Uttar</a:t>
            </a:r>
            <a:r>
              <a:rPr lang="en-US" sz="3000" spc="-1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000" b="1" spc="-150" dirty="0">
                <a:solidFill>
                  <a:schemeClr val="bg2">
                    <a:lumMod val="75000"/>
                  </a:schemeClr>
                </a:solidFill>
              </a:rPr>
              <a:t>Pradesh</a:t>
            </a:r>
            <a:r>
              <a:rPr lang="en-US" sz="3000" spc="-150" dirty="0">
                <a:solidFill>
                  <a:schemeClr val="bg2">
                    <a:lumMod val="75000"/>
                  </a:schemeClr>
                </a:solidFill>
              </a:rPr>
              <a:t> by Showing ads/offers/coupons available on </a:t>
            </a:r>
            <a:r>
              <a:rPr lang="en-US" sz="3000" b="1" spc="-150" dirty="0">
                <a:solidFill>
                  <a:schemeClr val="bg2">
                    <a:lumMod val="75000"/>
                  </a:schemeClr>
                </a:solidFill>
              </a:rPr>
              <a:t>Amazon, Flipkart </a:t>
            </a:r>
            <a:r>
              <a:rPr lang="en-US" sz="3000" spc="-150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en-US" sz="3000" b="1" spc="-150" dirty="0">
                <a:solidFill>
                  <a:schemeClr val="bg2">
                    <a:lumMod val="75000"/>
                  </a:schemeClr>
                </a:solidFill>
              </a:rPr>
              <a:t>Myntra</a:t>
            </a:r>
            <a:endParaRPr lang="en-IN" sz="3000" b="1" spc="-1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65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156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Tw Cen MT</vt:lpstr>
      <vt:lpstr>Wingdings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sahbaz alam</dc:creator>
  <cp:lastModifiedBy>sahbaz alam</cp:lastModifiedBy>
  <cp:revision>1</cp:revision>
  <dcterms:created xsi:type="dcterms:W3CDTF">2024-09-26T02:01:16Z</dcterms:created>
  <dcterms:modified xsi:type="dcterms:W3CDTF">2024-09-26T02:43:17Z</dcterms:modified>
</cp:coreProperties>
</file>