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4"/>
  </p:notesMasterIdLst>
  <p:sldIdLst>
    <p:sldId id="256" r:id="rId2"/>
    <p:sldId id="273" r:id="rId3"/>
    <p:sldId id="274" r:id="rId9"/>
    <p:sldId id="275" r:id="rId10"/>
    <p:sldId id="276" r:id="rId11"/>
    <p:sldId id="277" r:id="rId12"/>
    <p:sldId id="278" r:id="rId13"/>
    <p:sldId id="279" r:id="rId14"/>
    <p:sldId id="280" r:id="rId15"/>
    <p:sldId id="281" r:id="rId16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17" d="100"/>
          <a:sy n="117" d="100"/>
        </p:scale>
        <p:origin x="-222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5" Type="http://schemas.openxmlformats.org/officeDocument/2006/relationships/presProps" Target="presProps.xml"/><Relationship Id="rId6" Type="http://schemas.openxmlformats.org/officeDocument/2006/relationships/viewProps" Target="viewProps.xml"/><Relationship Id="rId7" Type="http://schemas.openxmlformats.org/officeDocument/2006/relationships/theme" Target="theme/theme1.xml"/><Relationship Id="rId8" Type="http://schemas.openxmlformats.org/officeDocument/2006/relationships/tableStyles" Target="tableStyles.xml"/><Relationship Id="rId9" Type="http://schemas.openxmlformats.org/officeDocument/2006/relationships/slide" Target="slides/slide3.xml"/></Relationships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04154825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2138eba5abb_0_1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6" name="Google Shape;266;g2138eba5abb_0_1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Relationship Id="rId6" Type="http://schemas.openxmlformats.org/officeDocument/2006/relationships/image" Target="../media/image4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image" Target="../media/image3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6750" y="0"/>
            <a:ext cx="566975" cy="5190527"/>
          </a:xfrm>
          <a:prstGeom prst="rect">
            <a:avLst/>
          </a:prstGeom>
          <a:noFill/>
          <a:ln>
            <a:noFill/>
          </a:ln>
        </p:spPr>
      </p:pic>
      <p:pic>
        <p:nvPicPr>
          <p:cNvPr id="55" name="Google Shape;55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36773" y="2"/>
            <a:ext cx="209675" cy="5190525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1118507" y="1685125"/>
            <a:ext cx="7511493" cy="1015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" sz="2000" b="1" i="0" u="none" strike="noStrike" cap="none" dirty="0">
                <a:solidFill>
                  <a:srgbClr val="00206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B.Tech. (Information Technology</a:t>
            </a:r>
            <a:r>
              <a:rPr lang="en" sz="2000" b="1" i="0" u="none" strike="noStrike" cap="none" dirty="0" smtClean="0">
                <a:solidFill>
                  <a:srgbClr val="00206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)</a:t>
            </a:r>
          </a:p>
          <a:p>
            <a:pPr lvl="0" algn="ctr">
              <a:buSzPts val="2800"/>
            </a:pPr>
            <a:r>
              <a:rPr lang="en" sz="2000" b="1" i="1" u="none" strike="noStrike" cap="none" dirty="0" smtClean="0">
                <a:solidFill>
                  <a:srgbClr val="00206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Semester </a:t>
            </a:r>
            <a:r>
              <a:rPr lang="en" sz="2000" b="1" i="1" u="none" strike="noStrike" cap="none" dirty="0" smtClean="0">
                <a:solidFill>
                  <a:srgbClr val="00206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IV </a:t>
            </a:r>
            <a:r>
              <a:rPr lang="en" sz="2000" b="1" i="1" u="none" strike="noStrike" cap="none" dirty="0" smtClean="0">
                <a:solidFill>
                  <a:srgbClr val="00206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– </a:t>
            </a:r>
            <a:r>
              <a:rPr lang="en-US" sz="2000" b="1" i="1">
                <a:solidFill>
                  <a:srgbClr val="00206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Community Engagement PBL – Mini Project II</a:t>
            </a:r>
            <a:r>
              <a:rPr lang="en-US" sz="2000" b="1" i="1" u="none" strike="noStrike" cap="none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      </a:t>
            </a:r>
            <a:r>
              <a:rPr lang="en-US" sz="2000" b="1" i="1" u="none" strike="noStrike" cap="none" dirty="0" smtClean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Calibri"/>
              </a:rPr>
              <a:t>Title: </a:t>
            </a:r>
            <a:endParaRPr sz="2000" b="1" i="0" u="none" strike="noStrike" cap="none" dirty="0" smtClean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4114100" y="2835904"/>
            <a:ext cx="4515900" cy="24283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Team </a:t>
            </a:r>
            <a:r>
              <a:rPr lang="en" b="1" i="0" u="none" strike="noStrike" cap="none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Members:</a:t>
            </a:r>
          </a:p>
          <a:p>
            <a:pPr marL="285750" marR="0" lvl="0" indent="-2857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 panose="020B0604020202020204" pitchFamily="34" charset="0"/>
              <a:buChar char="•"/>
            </a:pPr>
            <a:r>
              <a:rPr lang="en-US" b="1" i="0" u="none" strike="noStrike" cap="none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</a:t>
            </a:r>
            <a:endParaRPr lang="en" b="1" i="0" u="none" strike="noStrike" cap="none" dirty="0" smtClean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2857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 panose="020B0604020202020204" pitchFamily="34" charset="0"/>
              <a:buChar char="•"/>
            </a:pPr>
            <a:r>
              <a:rPr lang="en-US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B</a:t>
            </a:r>
            <a:endParaRPr lang="en" b="1" dirty="0" smtClean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2857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 panose="020B0604020202020204" pitchFamily="34" charset="0"/>
              <a:buChar char="•"/>
            </a:pPr>
            <a:r>
              <a:rPr lang="en-US" b="1" i="0" u="none" strike="noStrike" cap="none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</a:t>
            </a:r>
            <a:endParaRPr lang="en" b="1" i="0" u="none" strike="noStrike" cap="none" dirty="0" smtClean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285750" marR="0" lvl="0" indent="-28575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 panose="020B0604020202020204" pitchFamily="34" charset="0"/>
              <a:buChar char="•"/>
            </a:pPr>
            <a:r>
              <a:rPr lang="en-US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D</a:t>
            </a:r>
            <a:endParaRPr lang="en" b="1" dirty="0" smtClean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</a:pPr>
            <a:r>
              <a:rPr lang="en" b="1" i="0" u="none" strike="noStrike" cap="none" dirty="0" smtClean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Under the guidance of:</a:t>
            </a:r>
          </a:p>
          <a:p>
            <a: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</a:pPr>
            <a:r>
              <a:rPr lang="en" b="1" dirty="0" smtClean="0">
                <a:latin typeface="Times New Roman"/>
                <a:ea typeface="Times New Roman"/>
                <a:cs typeface="Times New Roman"/>
                <a:sym typeface="Times New Roman"/>
              </a:rPr>
              <a:t>Faculty Guide Name:</a:t>
            </a:r>
            <a:endParaRPr lang="en" b="1" i="0" u="none" strike="noStrike" cap="none" dirty="0" smtClean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R="0"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</a:pPr>
            <a:r>
              <a:rPr lang="en" sz="17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/>
            </a:r>
            <a:br>
              <a:rPr lang="en" sz="1700" b="1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</a:br>
            <a:endParaRPr sz="1700" b="0" i="0" u="none" strike="noStrike" cap="none" dirty="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9" name="Google Shape;59;p13"/>
          <p:cNvSpPr txBox="1"/>
          <p:nvPr/>
        </p:nvSpPr>
        <p:spPr>
          <a:xfrm>
            <a:off x="-157509" y="1158381"/>
            <a:ext cx="10525800" cy="5539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" sz="2000" b="1" i="0" u="sng" strike="noStrike" cap="none" dirty="0">
                <a:solidFill>
                  <a:srgbClr val="B40000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  <a:sym typeface="Calibri"/>
              </a:rPr>
              <a:t>DEPARTMENT OF INFORMATION TECHNOLOGY</a:t>
            </a:r>
            <a:endParaRPr sz="1000" b="1" i="0" u="none" strike="noStrike" cap="none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pic>
        <p:nvPicPr>
          <p:cNvPr id="60" name="Google Shape;60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4625662" y="820186"/>
            <a:ext cx="478050" cy="8236477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5400000">
            <a:off x="11154522" y="5466181"/>
            <a:ext cx="478059" cy="1846997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3" descr="A close up of a sign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064825" y="134060"/>
            <a:ext cx="968545" cy="721920"/>
          </a:xfrm>
          <a:prstGeom prst="rect">
            <a:avLst/>
          </a:prstGeom>
          <a:noFill/>
          <a:ln w="952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pic>
      <p:pic>
        <p:nvPicPr>
          <p:cNvPr id="12" name="Google Shape;42;p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81741" y="134060"/>
            <a:ext cx="3698421" cy="7581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/ Future Scope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Add rent-splitting feature</a:t>
            </a:r>
          </a:p>
          <a:p>
            <a:r>
              <a:t>Integrate with PG listings</a:t>
            </a:r>
          </a:p>
          <a:p>
            <a:r>
              <a:t>Use machine learning for better compatibility scoring</a:t>
            </a:r>
          </a:p>
          <a:p>
            <a:r>
              <a:t>Social Impact: Safer and more harmonious living experiences, smart living choices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8" name="Google Shape;268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-26750" y="0"/>
            <a:ext cx="566975" cy="5190527"/>
          </a:xfrm>
          <a:prstGeom prst="rect">
            <a:avLst/>
          </a:prstGeom>
          <a:noFill/>
          <a:ln>
            <a:noFill/>
          </a:ln>
        </p:spPr>
      </p:pic>
      <p:pic>
        <p:nvPicPr>
          <p:cNvPr id="269" name="Google Shape;269;p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40225" y="0"/>
            <a:ext cx="209675" cy="5190525"/>
          </a:xfrm>
          <a:prstGeom prst="rect">
            <a:avLst/>
          </a:prstGeom>
          <a:noFill/>
          <a:ln>
            <a:noFill/>
          </a:ln>
        </p:spPr>
      </p:pic>
      <p:sp>
        <p:nvSpPr>
          <p:cNvPr id="270" name="Google Shape;270;p30"/>
          <p:cNvSpPr txBox="1"/>
          <p:nvPr/>
        </p:nvSpPr>
        <p:spPr>
          <a:xfrm>
            <a:off x="1521800" y="1837525"/>
            <a:ext cx="7108200" cy="44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endParaRPr sz="2300" b="1" i="0" u="none" strike="noStrike" cap="none">
              <a:solidFill>
                <a:srgbClr val="00206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1" name="Google Shape;271;p30"/>
          <p:cNvSpPr txBox="1"/>
          <p:nvPr/>
        </p:nvSpPr>
        <p:spPr>
          <a:xfrm>
            <a:off x="-157509" y="1310781"/>
            <a:ext cx="10525800" cy="24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endParaRPr sz="10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2" name="Google Shape;272;p3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 rot="5400000">
            <a:off x="4186738" y="942738"/>
            <a:ext cx="478050" cy="7923474"/>
          </a:xfrm>
          <a:prstGeom prst="rect">
            <a:avLst/>
          </a:prstGeom>
          <a:noFill/>
          <a:ln>
            <a:noFill/>
          </a:ln>
        </p:spPr>
      </p:pic>
      <p:pic>
        <p:nvPicPr>
          <p:cNvPr id="273" name="Google Shape;273;p3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 rot="5400000">
            <a:off x="11154522" y="5466181"/>
            <a:ext cx="478059" cy="1846997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30"/>
          <p:cNvSpPr txBox="1"/>
          <p:nvPr/>
        </p:nvSpPr>
        <p:spPr>
          <a:xfrm>
            <a:off x="2314049" y="1837529"/>
            <a:ext cx="4515900" cy="90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457200" marR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5300" b="1">
                <a:solidFill>
                  <a:srgbClr val="00206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Thank You</a:t>
            </a:r>
            <a:endParaRPr sz="5300" b="1">
              <a:solidFill>
                <a:srgbClr val="00206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275" name="Google Shape;275;p30" descr="A close up of a sign&#10;&#10;Description automatically generated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8166775" y="4421580"/>
            <a:ext cx="968545" cy="721920"/>
          </a:xfrm>
          <a:prstGeom prst="rect">
            <a:avLst/>
          </a:prstGeom>
          <a:noFill/>
          <a:ln w="9525" cap="flat" cmpd="sng">
            <a:solidFill>
              <a:srgbClr val="C00000"/>
            </a:solidFill>
            <a:prstDash val="solid"/>
            <a:round/>
            <a:headEnd type="none" w="sm" len="sm"/>
            <a:tailEnd type="none" w="sm" len="sm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Finding a compatible roommate is a real struggle for students and working professionals.</a:t>
            </a:r>
          </a:p>
          <a:p>
            <a:r>
              <a:t>Random roommate assignments often lead to conflicts over habits, budgets, and preferences.</a:t>
            </a:r>
          </a:p>
          <a:p>
            <a:r>
              <a:t>Existing platforms are generic or unsafe for student communities.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Proposed Solution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RoomSync is a mobile/web app designed specifically for students and professionals.</a:t>
            </a:r>
          </a:p>
          <a:p>
            <a:r>
              <a:t>It uses a compatibility-based matching algorithm using preferences, lifestyle choices, and verification steps.</a:t>
            </a:r>
          </a:p>
          <a:p>
            <a:r>
              <a:t>Users can browse profiles, filter by college/location, and initiate secure chat before confirming.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To build a secure platform for roommate discovery.</a:t>
            </a:r>
          </a:p>
          <a:p>
            <a:r>
              <a:t>Ensure students find compatible matches based on habits, schedules, and lifestyle.</a:t>
            </a:r>
          </a:p>
          <a:p>
            <a:r>
              <a:t>Reduce conflict, improve student living experiences, and ensure data privacy.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Features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Verified student login using .edu or college emails</a:t>
            </a:r>
          </a:p>
          <a:p>
            <a:r>
              <a:t>Filter by gender, budget, location, habits (smoking, sleeping schedule)</a:t>
            </a:r>
          </a:p>
          <a:p>
            <a:r>
              <a:t>Chat and request system</a:t>
            </a:r>
          </a:p>
          <a:p>
            <a:r>
              <a:t>Match percentage based on preference quiz</a:t>
            </a:r>
          </a:p>
          <a:p>
            <a:r>
              <a:t>Emergency contact &amp; review system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Technology Stack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Frontend: HTML, CSS, React.js (or Flutter for mobile)</a:t>
            </a:r>
          </a:p>
          <a:p>
            <a:r>
              <a:t>Backend: Node.js / Django</a:t>
            </a:r>
          </a:p>
          <a:p>
            <a:r>
              <a:t>Database: MongoDB / SQLite</a:t>
            </a:r>
          </a:p>
          <a:p>
            <a:r>
              <a:t>Authentication: Firebase / JWT</a:t>
            </a:r>
          </a:p>
          <a:p>
            <a:r>
              <a:t>APIs: Google Maps API for location filtering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Use Case Scenarios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Freshers searching for roommates in college hostels or PGs</a:t>
            </a:r>
          </a:p>
          <a:p>
            <a:r>
              <a:t>Working interns relocating to new cities</a:t>
            </a:r>
          </a:p>
          <a:p>
            <a:r>
              <a:t>Hostel wardens assisting with better assignments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Existing System &amp; Literature Survey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t>“A Mobile-based Roommate Matching System” – IEEE, 2021: Describes a university-level roommate system using decision trees.</a:t>
            </a:r>
          </a:p>
          <a:p>
            <a:r>
              <a:t>“An Intelligent Roommate Recommender System” – ACM Digital Library, 2020: Presents AI-based matching using student lifestyle and habits.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40</Words>
  <Application>Microsoft Office PowerPoint</Application>
  <PresentationFormat>On-screen Show (16:9)</PresentationFormat>
  <Paragraphs>12</Paragraphs>
  <Slides>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3" baseType="lpstr">
      <vt:lpstr>Simple Light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Admin</cp:lastModifiedBy>
  <cp:revision>9</cp:revision>
  <dcterms:modified xsi:type="dcterms:W3CDTF">2025-01-17T06:05:52Z</dcterms:modified>
</cp:coreProperties>
</file>