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26F-6829-B500-5A3B-600323969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BAC3-7F32-4FCC-EF98-82E333E79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55B0-626B-EEE2-7DEE-B019010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8B3E-626F-B4F3-E752-D2F8A0A6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7570-5FA7-3AA7-DCA7-D18CAF97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1AA6-0ED2-6BD0-1256-FC53E5B6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2B921-28C2-C6EF-C03A-0B209154E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6E72-4042-BC18-E893-0E765D55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2002C-4727-DCEA-BA1A-F6EF7E25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16294-3E1D-2382-F5D3-443B9A17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1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006B2-931C-14E7-6C41-3A119DC8B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4B4B-446D-7ACA-8B6F-A248381A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3155-A1F5-EED2-F9CB-2D4C5F1F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B4BC-D2A3-A6C5-CD91-B8AAAA7D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CDB7-F9A9-F811-647F-446B9341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6A88-684B-1903-F323-A346111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BB68-E79F-1134-95CE-92A7F736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EF21-34AB-AD6E-AFE1-244BAD8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A15CD-6734-5FA8-BF00-9EA67AD0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29413-34C9-1130-A91A-E6BECDD4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36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BBCA-B184-35B2-7BAF-B1B1B0D0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8C04-C28E-C9B6-0E0A-266F8E39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183E-E354-4C27-5530-AAB3CD13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FA1A3-1BD5-EF09-690B-FF6FE208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A99D-4862-B881-57C1-73B60D62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0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C91F-B449-31C0-E9E2-89E900EE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921D-CA58-8E72-483F-050C030F4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6480-E1AD-6A65-C512-6A8FD99E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EE0E4-07FD-8859-4603-31EECE831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F4CA-AD29-647F-ADF5-D05B36BD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0EE45-C07B-DADD-00CD-0892AC9D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5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679A-A30E-6755-CD0B-90882AE8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8BB3-5BC9-01BD-2DFE-DF8AA30D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68FA-808E-133B-E043-A82730D0C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B179F-EA45-B9E9-6B95-5729FDC0A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ECD40-5C89-C1A3-EAE8-A0F4A65ED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0DA57-DCEC-8B18-870C-5F6F817C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BBA5E-ABB9-E41C-332C-9F214EFE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AB120-6583-476F-7787-4E4D0485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36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0C1B-14B9-9DCC-C8D1-76CE5E3A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2E3B6-D078-42E7-4C04-3AFF1FA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310F1-644D-CE40-EB90-2E86654F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824C9-7A60-03F5-7A34-27F56D7B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4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9AC06-A89B-7EC4-E8E1-BE52603A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C3A5-125A-B045-43D5-0A6F9386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8994-D109-356A-24B7-A7998E30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B63F-10D1-F3E0-D010-7D82365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A055-D8AF-0A16-13BF-A4089021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ED103-28DC-308B-457F-D7F66C5C8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6141-A2C1-EC80-48A2-7032A68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343F-6D71-8EED-DCDF-6770D454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2C96-FC5C-1889-075C-D0868B3C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B208-3E58-778D-4D08-1E156651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89634-76C8-68F8-A5F0-BA0E5827D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9B7A9-FF1E-6CD0-647B-B395529B6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D9FBB-CD77-508D-4EA3-2ED30AA1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9CA48-7B26-9D36-0050-C6F8F09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5FE1A-C0BE-1CD0-E506-58513A7D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8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1360-735F-9F13-0DEE-AE7F06DA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4467-E720-53C5-55DB-7C8600A44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9D7A-E381-1F06-228D-691112B1A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32F40-B848-4468-8D80-16C9EA101429}" type="datetimeFigureOut">
              <a:rPr lang="en-IN" smtClean="0"/>
              <a:t>19/01/25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E303-D47A-F969-B1E4-0E903FCAF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FA75-00EB-37A6-C47E-A85E6A5B2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2E258-BAED-4F2D-B067-0617F23F6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1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A54B5-EE5A-3489-B812-E168068CE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" y="126859"/>
            <a:ext cx="2535890" cy="2395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4D398B-7790-8317-50ED-D00A42B44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52"/>
            <a:ext cx="12192000" cy="92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AEBF9E-3066-583B-5912-393608919A1C}"/>
              </a:ext>
            </a:extLst>
          </p:cNvPr>
          <p:cNvSpPr txBox="1"/>
          <p:nvPr/>
        </p:nvSpPr>
        <p:spPr>
          <a:xfrm>
            <a:off x="4393096" y="188340"/>
            <a:ext cx="561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PBL TOPIC :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7BA3A-6855-B8AF-29E4-B8F862F51E1D}"/>
              </a:ext>
            </a:extLst>
          </p:cNvPr>
          <p:cNvSpPr txBox="1"/>
          <p:nvPr/>
        </p:nvSpPr>
        <p:spPr>
          <a:xfrm>
            <a:off x="3061252" y="1224360"/>
            <a:ext cx="7702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“A mental health app that asks users personalized questions and provides tailored suggestions, solutions, or recommendations to improve their well-being.”</a:t>
            </a:r>
            <a:endParaRPr lang="en-US" sz="28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F512A-150F-0437-CB9F-16AC8EF8CAF4}"/>
              </a:ext>
            </a:extLst>
          </p:cNvPr>
          <p:cNvSpPr txBox="1"/>
          <p:nvPr/>
        </p:nvSpPr>
        <p:spPr>
          <a:xfrm>
            <a:off x="1526004" y="3236367"/>
            <a:ext cx="10555356" cy="28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E0E0E"/>
                </a:solidFill>
                <a:effectLst/>
                <a:latin typeface=".AppleSystemUIFont"/>
              </a:rPr>
              <a:t>Problem Statement</a:t>
            </a:r>
            <a:endParaRPr lang="en-US" sz="2200" dirty="0">
              <a:solidFill>
                <a:srgbClr val="0E0E0E"/>
              </a:solidFill>
              <a:effectLst/>
              <a:latin typeface=".AppleSystemUIFont"/>
            </a:endParaRPr>
          </a:p>
          <a:p>
            <a:b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US" sz="22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Many individuals struggle with mental health challenges due to: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Lack of personalized guidance or self-help tools.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Difficulty recognizing when professional help is needed.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Limited access to actionable, easy-to-follow suggestions for mental well-being.</a:t>
            </a:r>
          </a:p>
        </p:txBody>
      </p:sp>
    </p:spTree>
    <p:extLst>
      <p:ext uri="{BB962C8B-B14F-4D97-AF65-F5344CB8AC3E}">
        <p14:creationId xmlns:p14="http://schemas.microsoft.com/office/powerpoint/2010/main" val="75863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CF82-1237-8114-F879-D5792E9F3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" y="126859"/>
            <a:ext cx="2535890" cy="2395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448ABF-005F-118A-F552-CE12E7116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52"/>
            <a:ext cx="12192000" cy="929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1D5DD8-83CB-42D4-E2D5-D42A63524B5E}"/>
              </a:ext>
            </a:extLst>
          </p:cNvPr>
          <p:cNvSpPr txBox="1"/>
          <p:nvPr/>
        </p:nvSpPr>
        <p:spPr>
          <a:xfrm>
            <a:off x="2650434" y="278138"/>
            <a:ext cx="84924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E0E0E"/>
                </a:solidFill>
                <a:effectLst/>
                <a:latin typeface=".AppleSystemUIFont"/>
              </a:rPr>
              <a:t>Target Audience:</a:t>
            </a:r>
            <a:endParaRPr lang="en-US" sz="20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• Individuals seeking mental health support and guidance.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• People looking for personalized self-help tools.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• Those wanting actionable suggestions to manage stress and anxiety.</a:t>
            </a:r>
          </a:p>
          <a:p>
            <a:pPr>
              <a:spcBef>
                <a:spcPts val="900"/>
              </a:spcBef>
            </a:pPr>
            <a:r>
              <a:rPr lang="en-US" sz="2000" dirty="0">
                <a:solidFill>
                  <a:srgbClr val="0E0E0E"/>
                </a:solidFill>
                <a:effectLst/>
                <a:latin typeface=".AppleSystemUIFont"/>
              </a:rPr>
              <a:t>• Users unsure whether to seek professional mental health assistance.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D2BC7-9A39-9EFC-5ECC-72AF46A48E2E}"/>
              </a:ext>
            </a:extLst>
          </p:cNvPr>
          <p:cNvSpPr txBox="1"/>
          <p:nvPr/>
        </p:nvSpPr>
        <p:spPr>
          <a:xfrm>
            <a:off x="2565374" y="2423639"/>
            <a:ext cx="10810385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E0E0E"/>
                </a:solidFill>
                <a:effectLst/>
                <a:latin typeface=".AppleSystemUIFont"/>
              </a:rPr>
              <a:t>Proposed Solution</a:t>
            </a:r>
            <a:endParaRPr lang="en-US" sz="19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Personalized mental health sessions: Guided questions tailored to individual needs.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Actionable suggestions: Practical steps to improve mental well-being.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Professional recommendations: Guidance on when to consult a doctor or therapist.</a:t>
            </a:r>
          </a:p>
          <a:p>
            <a:endParaRPr lang="en-US" sz="19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sz="1900" b="1" dirty="0">
                <a:solidFill>
                  <a:srgbClr val="0E0E0E"/>
                </a:solidFill>
                <a:effectLst/>
                <a:latin typeface=".AppleSystemUIFont"/>
              </a:rPr>
              <a:t>Features</a:t>
            </a:r>
            <a:endParaRPr lang="en-US" sz="19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Question-based assessments to identify mental health concerns.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Customized solutions and suggestions based on user responses.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Progress tracking to monitor improvement over time.</a:t>
            </a:r>
          </a:p>
          <a:p>
            <a:pPr>
              <a:spcBef>
                <a:spcPts val="900"/>
              </a:spcBef>
            </a:pPr>
            <a:r>
              <a:rPr lang="en-US" sz="1900" dirty="0">
                <a:solidFill>
                  <a:srgbClr val="0E0E0E"/>
                </a:solidFill>
                <a:effectLst/>
                <a:latin typeface=".AppleSystemUIFont"/>
              </a:rPr>
              <a:t>• Option to connect with mental health professionals if needed.</a:t>
            </a:r>
          </a:p>
        </p:txBody>
      </p:sp>
    </p:spTree>
    <p:extLst>
      <p:ext uri="{BB962C8B-B14F-4D97-AF65-F5344CB8AC3E}">
        <p14:creationId xmlns:p14="http://schemas.microsoft.com/office/powerpoint/2010/main" val="75170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17C31A-9F85-336A-A8FA-FCEACDAB8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" y="126859"/>
            <a:ext cx="2535890" cy="2395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092654-7732-0F8E-F14B-B314295B5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52"/>
            <a:ext cx="12192000" cy="92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77EFE-C1E7-F48C-AF3A-2D5B00C64420}"/>
              </a:ext>
            </a:extLst>
          </p:cNvPr>
          <p:cNvSpPr txBox="1"/>
          <p:nvPr/>
        </p:nvSpPr>
        <p:spPr>
          <a:xfrm>
            <a:off x="1764541" y="1517142"/>
            <a:ext cx="1078395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App Features:</a:t>
            </a:r>
            <a:endParaRPr lang="en-US" sz="28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Personalized Assessments</a:t>
            </a: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: Tailored mental health questions based on user input.</a:t>
            </a:r>
          </a:p>
          <a:p>
            <a:pPr>
              <a:spcBef>
                <a:spcPts val="900"/>
              </a:spcBef>
            </a:pP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Actionable Suggestions</a:t>
            </a: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: Practical tips and exercises for mental well-being.</a:t>
            </a:r>
          </a:p>
          <a:p>
            <a:pPr>
              <a:spcBef>
                <a:spcPts val="900"/>
              </a:spcBef>
            </a:pP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Progress Tracking</a:t>
            </a: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: Monitor mental health improvements over time.</a:t>
            </a:r>
          </a:p>
          <a:p>
            <a:pPr>
              <a:spcBef>
                <a:spcPts val="900"/>
              </a:spcBef>
            </a:pP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sz="2800" b="1" dirty="0">
                <a:solidFill>
                  <a:srgbClr val="0E0E0E"/>
                </a:solidFill>
                <a:effectLst/>
                <a:latin typeface=".AppleSystemUIFont"/>
              </a:rPr>
              <a:t>Professional Guidance</a:t>
            </a:r>
            <a:r>
              <a:rPr lang="en-US" sz="2800" dirty="0">
                <a:solidFill>
                  <a:srgbClr val="0E0E0E"/>
                </a:solidFill>
                <a:effectLst/>
                <a:latin typeface=".AppleSystemUIFont"/>
              </a:rPr>
              <a:t>: Recommendations for when to seek professional help.</a:t>
            </a:r>
          </a:p>
        </p:txBody>
      </p:sp>
    </p:spTree>
    <p:extLst>
      <p:ext uri="{BB962C8B-B14F-4D97-AF65-F5344CB8AC3E}">
        <p14:creationId xmlns:p14="http://schemas.microsoft.com/office/powerpoint/2010/main" val="65814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F00A9E-10AA-E4C0-4A1A-7D0DC0A92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8" y="126859"/>
            <a:ext cx="2535890" cy="23954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0890A1-3FC4-7478-59BC-9B40CFD1D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852"/>
            <a:ext cx="12192000" cy="929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79B84A-CB16-B24B-B4DD-7E40DE633EDA}"/>
              </a:ext>
            </a:extLst>
          </p:cNvPr>
          <p:cNvSpPr txBox="1"/>
          <p:nvPr/>
        </p:nvSpPr>
        <p:spPr>
          <a:xfrm>
            <a:off x="1877802" y="1085553"/>
            <a:ext cx="10734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E0E0E"/>
                </a:solidFill>
                <a:effectLst/>
                <a:latin typeface=".AppleSystemUIFont"/>
              </a:rPr>
              <a:t>Potential Impact:</a:t>
            </a:r>
            <a:endParaRPr lang="en-US" sz="22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Promotes mental well-being by guiding users to personalized solutions.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Reduces stress and anxiety by offering practical self-help tips.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• Encourages users to seek professional help when needed, improving overall mental</a:t>
            </a:r>
          </a:p>
          <a:p>
            <a:pPr>
              <a:spcBef>
                <a:spcPts val="900"/>
              </a:spcBef>
            </a:pPr>
            <a:r>
              <a:rPr lang="en-US" sz="2200" dirty="0">
                <a:solidFill>
                  <a:srgbClr val="0E0E0E"/>
                </a:solidFill>
                <a:effectLst/>
                <a:latin typeface=".AppleSystemUIFont"/>
              </a:rPr>
              <a:t> health.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82F7B-2BCA-3FBC-9C0F-A49463D80456}"/>
              </a:ext>
            </a:extLst>
          </p:cNvPr>
          <p:cNvSpPr txBox="1"/>
          <p:nvPr/>
        </p:nvSpPr>
        <p:spPr>
          <a:xfrm>
            <a:off x="1952230" y="3625411"/>
            <a:ext cx="10147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E0E0E"/>
                </a:solidFill>
                <a:effectLst/>
                <a:latin typeface=".AppleSystemUIFont"/>
              </a:rPr>
              <a:t>Conclusion</a:t>
            </a:r>
            <a:endParaRPr lang="en-US" sz="24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sz="2400" dirty="0">
                <a:solidFill>
                  <a:srgbClr val="0E0E0E"/>
                </a:solidFill>
                <a:effectLst/>
                <a:latin typeface=".AppleSystemUIFont"/>
              </a:rPr>
              <a:t>To provide users with personalized mental health support, helping them manage stress and anxiety while guiding them toward professional help when needed.</a:t>
            </a:r>
          </a:p>
        </p:txBody>
      </p:sp>
    </p:spTree>
    <p:extLst>
      <p:ext uri="{BB962C8B-B14F-4D97-AF65-F5344CB8AC3E}">
        <p14:creationId xmlns:p14="http://schemas.microsoft.com/office/powerpoint/2010/main" val="273506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309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Amish Awasthi</dc:creator>
  <cp:lastModifiedBy>IT_FY_C_7_23/24_BENDESHAH_SAHEBJOT</cp:lastModifiedBy>
  <cp:revision>2</cp:revision>
  <dcterms:created xsi:type="dcterms:W3CDTF">2025-01-19T10:38:55Z</dcterms:created>
  <dcterms:modified xsi:type="dcterms:W3CDTF">2025-01-19T12:03:11Z</dcterms:modified>
</cp:coreProperties>
</file>