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5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54824-4829-4B82-9728-2BA85804B9CB}" v="60" dt="2021-06-09T17:20:4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Фёдор Сергеев" userId="dfd7dbf5302bb7a1" providerId="LiveId" clId="{65154824-4829-4B82-9728-2BA85804B9CB}"/>
    <pc:docChg chg="undo redo custSel addSld modSld modMainMaster">
      <pc:chgData name="Фёдор Сергеев" userId="dfd7dbf5302bb7a1" providerId="LiveId" clId="{65154824-4829-4B82-9728-2BA85804B9CB}" dt="2021-06-10T02:20:54.094" v="2729" actId="14100"/>
      <pc:docMkLst>
        <pc:docMk/>
      </pc:docMkLst>
      <pc:sldChg chg="addSp delSp modSp mod">
        <pc:chgData name="Фёдор Сергеев" userId="dfd7dbf5302bb7a1" providerId="LiveId" clId="{65154824-4829-4B82-9728-2BA85804B9CB}" dt="2021-06-09T03:35:55.942" v="199" actId="1076"/>
        <pc:sldMkLst>
          <pc:docMk/>
          <pc:sldMk cId="1775650049" sldId="256"/>
        </pc:sldMkLst>
        <pc:spChg chg="del">
          <ac:chgData name="Фёдор Сергеев" userId="dfd7dbf5302bb7a1" providerId="LiveId" clId="{65154824-4829-4B82-9728-2BA85804B9CB}" dt="2021-06-09T03:06:36.225" v="37" actId="478"/>
          <ac:spMkLst>
            <pc:docMk/>
            <pc:sldMk cId="1775650049" sldId="256"/>
            <ac:spMk id="4" creationId="{7B9964CA-E9CE-440A-ADED-DE15759FEAEC}"/>
          </ac:spMkLst>
        </pc:spChg>
        <pc:spChg chg="mod">
          <ac:chgData name="Фёдор Сергеев" userId="dfd7dbf5302bb7a1" providerId="LiveId" clId="{65154824-4829-4B82-9728-2BA85804B9CB}" dt="2021-06-09T03:09:12.399" v="71" actId="20577"/>
          <ac:spMkLst>
            <pc:docMk/>
            <pc:sldMk cId="1775650049" sldId="256"/>
            <ac:spMk id="5" creationId="{7A1FB4D9-490B-44F5-ACCD-7419403E02C7}"/>
          </ac:spMkLst>
        </pc:spChg>
        <pc:picChg chg="add del mod">
          <ac:chgData name="Фёдор Сергеев" userId="dfd7dbf5302bb7a1" providerId="LiveId" clId="{65154824-4829-4B82-9728-2BA85804B9CB}" dt="2021-06-09T03:35:34.097" v="195" actId="478"/>
          <ac:picMkLst>
            <pc:docMk/>
            <pc:sldMk cId="1775650049" sldId="256"/>
            <ac:picMk id="3" creationId="{55D32E1B-7675-4A23-A21C-2EB34B3A7EEF}"/>
          </ac:picMkLst>
        </pc:picChg>
        <pc:picChg chg="add mod">
          <ac:chgData name="Фёдор Сергеев" userId="dfd7dbf5302bb7a1" providerId="LiveId" clId="{65154824-4829-4B82-9728-2BA85804B9CB}" dt="2021-06-09T03:35:55.942" v="199" actId="1076"/>
          <ac:picMkLst>
            <pc:docMk/>
            <pc:sldMk cId="1775650049" sldId="256"/>
            <ac:picMk id="10" creationId="{6B630727-3F16-4AAB-A9AD-3239731059F5}"/>
          </ac:picMkLst>
        </pc:picChg>
      </pc:sldChg>
      <pc:sldChg chg="modSp mod">
        <pc:chgData name="Фёдор Сергеев" userId="dfd7dbf5302bb7a1" providerId="LiveId" clId="{65154824-4829-4B82-9728-2BA85804B9CB}" dt="2021-06-09T04:34:26.381" v="1843" actId="20577"/>
        <pc:sldMkLst>
          <pc:docMk/>
          <pc:sldMk cId="2368542486" sldId="257"/>
        </pc:sldMkLst>
        <pc:spChg chg="mod">
          <ac:chgData name="Фёдор Сергеев" userId="dfd7dbf5302bb7a1" providerId="LiveId" clId="{65154824-4829-4B82-9728-2BA85804B9CB}" dt="2021-06-09T04:34:26.381" v="1843" actId="20577"/>
          <ac:spMkLst>
            <pc:docMk/>
            <pc:sldMk cId="2368542486" sldId="257"/>
            <ac:spMk id="5" creationId="{C42BE15E-8FF1-4451-A46A-75096FD796FF}"/>
          </ac:spMkLst>
        </pc:spChg>
      </pc:sldChg>
      <pc:sldChg chg="addSp delSp modSp new mod">
        <pc:chgData name="Фёдор Сергеев" userId="dfd7dbf5302bb7a1" providerId="LiveId" clId="{65154824-4829-4B82-9728-2BA85804B9CB}" dt="2021-06-09T03:28:22.787" v="194" actId="20577"/>
        <pc:sldMkLst>
          <pc:docMk/>
          <pc:sldMk cId="209295122" sldId="258"/>
        </pc:sldMkLst>
        <pc:spChg chg="mod">
          <ac:chgData name="Фёдор Сергеев" userId="dfd7dbf5302bb7a1" providerId="LiveId" clId="{65154824-4829-4B82-9728-2BA85804B9CB}" dt="2021-06-09T03:22:22.846" v="160" actId="20577"/>
          <ac:spMkLst>
            <pc:docMk/>
            <pc:sldMk cId="209295122" sldId="258"/>
            <ac:spMk id="2" creationId="{61153238-8D58-4A21-B6A8-56BBCE20F1DB}"/>
          </ac:spMkLst>
        </pc:spChg>
        <pc:spChg chg="add del mod">
          <ac:chgData name="Фёдор Сергеев" userId="dfd7dbf5302bb7a1" providerId="LiveId" clId="{65154824-4829-4B82-9728-2BA85804B9CB}" dt="2021-06-09T03:28:22.787" v="194" actId="20577"/>
          <ac:spMkLst>
            <pc:docMk/>
            <pc:sldMk cId="209295122" sldId="258"/>
            <ac:spMk id="3" creationId="{2EE33D0D-55A4-4B83-8681-8FEF8F2565BD}"/>
          </ac:spMkLst>
        </pc:spChg>
        <pc:picChg chg="add del mod">
          <ac:chgData name="Фёдор Сергеев" userId="dfd7dbf5302bb7a1" providerId="LiveId" clId="{65154824-4829-4B82-9728-2BA85804B9CB}" dt="2021-06-09T03:21:16.966" v="97"/>
          <ac:picMkLst>
            <pc:docMk/>
            <pc:sldMk cId="209295122" sldId="258"/>
            <ac:picMk id="5" creationId="{15A7FE57-F360-49F8-83AB-D6B588669E47}"/>
          </ac:picMkLst>
        </pc:picChg>
        <pc:picChg chg="add del mod">
          <ac:chgData name="Фёдор Сергеев" userId="dfd7dbf5302bb7a1" providerId="LiveId" clId="{65154824-4829-4B82-9728-2BA85804B9CB}" dt="2021-06-09T03:21:20.935" v="99"/>
          <ac:picMkLst>
            <pc:docMk/>
            <pc:sldMk cId="209295122" sldId="258"/>
            <ac:picMk id="7" creationId="{56C55245-8750-46DC-B06F-B59A03E79141}"/>
          </ac:picMkLst>
        </pc:picChg>
        <pc:picChg chg="add del mod">
          <ac:chgData name="Фёдор Сергеев" userId="dfd7dbf5302bb7a1" providerId="LiveId" clId="{65154824-4829-4B82-9728-2BA85804B9CB}" dt="2021-06-09T03:21:23.504" v="101"/>
          <ac:picMkLst>
            <pc:docMk/>
            <pc:sldMk cId="209295122" sldId="258"/>
            <ac:picMk id="9" creationId="{B28B7A7E-AD7C-42AB-BFD7-7A3A126A7FCD}"/>
          </ac:picMkLst>
        </pc:picChg>
        <pc:picChg chg="add del mod">
          <ac:chgData name="Фёдор Сергеев" userId="dfd7dbf5302bb7a1" providerId="LiveId" clId="{65154824-4829-4B82-9728-2BA85804B9CB}" dt="2021-06-09T03:21:25.213" v="104"/>
          <ac:picMkLst>
            <pc:docMk/>
            <pc:sldMk cId="209295122" sldId="258"/>
            <ac:picMk id="11" creationId="{5FE38A76-4704-40B8-9125-400CD792E4D1}"/>
          </ac:picMkLst>
        </pc:picChg>
        <pc:picChg chg="add mod">
          <ac:chgData name="Фёдор Сергеев" userId="dfd7dbf5302bb7a1" providerId="LiveId" clId="{65154824-4829-4B82-9728-2BA85804B9CB}" dt="2021-06-09T03:22:15.342" v="148" actId="1036"/>
          <ac:picMkLst>
            <pc:docMk/>
            <pc:sldMk cId="209295122" sldId="258"/>
            <ac:picMk id="13" creationId="{52776441-F30E-4E12-916B-EDC879134C0F}"/>
          </ac:picMkLst>
        </pc:picChg>
      </pc:sldChg>
      <pc:sldChg chg="modSp new mod">
        <pc:chgData name="Фёдор Сергеев" userId="dfd7dbf5302bb7a1" providerId="LiveId" clId="{65154824-4829-4B82-9728-2BA85804B9CB}" dt="2021-06-09T03:39:30.550" v="261" actId="20577"/>
        <pc:sldMkLst>
          <pc:docMk/>
          <pc:sldMk cId="3012761703" sldId="259"/>
        </pc:sldMkLst>
        <pc:spChg chg="mod">
          <ac:chgData name="Фёдор Сергеев" userId="dfd7dbf5302bb7a1" providerId="LiveId" clId="{65154824-4829-4B82-9728-2BA85804B9CB}" dt="2021-06-09T03:38:26.468" v="224" actId="122"/>
          <ac:spMkLst>
            <pc:docMk/>
            <pc:sldMk cId="3012761703" sldId="259"/>
            <ac:spMk id="2" creationId="{D9F1B770-4AE6-4E69-AE66-AA90CECE2DF9}"/>
          </ac:spMkLst>
        </pc:spChg>
        <pc:spChg chg="mod">
          <ac:chgData name="Фёдор Сергеев" userId="dfd7dbf5302bb7a1" providerId="LiveId" clId="{65154824-4829-4B82-9728-2BA85804B9CB}" dt="2021-06-09T03:39:30.550" v="261" actId="20577"/>
          <ac:spMkLst>
            <pc:docMk/>
            <pc:sldMk cId="3012761703" sldId="259"/>
            <ac:spMk id="3" creationId="{B5E29FCF-1BCC-451E-9AC7-CA66F4FC74E2}"/>
          </ac:spMkLst>
        </pc:spChg>
      </pc:sldChg>
      <pc:sldChg chg="modSp new mod">
        <pc:chgData name="Фёдор Сергеев" userId="dfd7dbf5302bb7a1" providerId="LiveId" clId="{65154824-4829-4B82-9728-2BA85804B9CB}" dt="2021-06-09T03:49:49.435" v="381" actId="20577"/>
        <pc:sldMkLst>
          <pc:docMk/>
          <pc:sldMk cId="2435879983" sldId="260"/>
        </pc:sldMkLst>
        <pc:spChg chg="mod">
          <ac:chgData name="Фёдор Сергеев" userId="dfd7dbf5302bb7a1" providerId="LiveId" clId="{65154824-4829-4B82-9728-2BA85804B9CB}" dt="2021-06-09T03:46:04.866" v="295" actId="20577"/>
          <ac:spMkLst>
            <pc:docMk/>
            <pc:sldMk cId="2435879983" sldId="260"/>
            <ac:spMk id="2" creationId="{163B9DD9-3FC4-452B-A05E-86A585FA4098}"/>
          </ac:spMkLst>
        </pc:spChg>
        <pc:spChg chg="mod">
          <ac:chgData name="Фёдор Сергеев" userId="dfd7dbf5302bb7a1" providerId="LiveId" clId="{65154824-4829-4B82-9728-2BA85804B9CB}" dt="2021-06-09T03:49:49.435" v="381" actId="20577"/>
          <ac:spMkLst>
            <pc:docMk/>
            <pc:sldMk cId="2435879983" sldId="260"/>
            <ac:spMk id="3" creationId="{B3701AC7-3C8B-42BC-8B89-C4DF549E3D72}"/>
          </ac:spMkLst>
        </pc:spChg>
      </pc:sldChg>
      <pc:sldChg chg="addSp delSp modSp new mod">
        <pc:chgData name="Фёдор Сергеев" userId="dfd7dbf5302bb7a1" providerId="LiveId" clId="{65154824-4829-4B82-9728-2BA85804B9CB}" dt="2021-06-09T04:12:39.607" v="1026" actId="1076"/>
        <pc:sldMkLst>
          <pc:docMk/>
          <pc:sldMk cId="1665665362" sldId="261"/>
        </pc:sldMkLst>
        <pc:spChg chg="mod">
          <ac:chgData name="Фёдор Сергеев" userId="dfd7dbf5302bb7a1" providerId="LiveId" clId="{65154824-4829-4B82-9728-2BA85804B9CB}" dt="2021-06-09T03:50:06.745" v="399" actId="122"/>
          <ac:spMkLst>
            <pc:docMk/>
            <pc:sldMk cId="1665665362" sldId="261"/>
            <ac:spMk id="2" creationId="{EA708A99-878B-413C-9DE6-531A51344941}"/>
          </ac:spMkLst>
        </pc:spChg>
        <pc:spChg chg="add del mod">
          <ac:chgData name="Фёдор Сергеев" userId="dfd7dbf5302bb7a1" providerId="LiveId" clId="{65154824-4829-4B82-9728-2BA85804B9CB}" dt="2021-06-09T04:11:14.512" v="899" actId="14100"/>
          <ac:spMkLst>
            <pc:docMk/>
            <pc:sldMk cId="1665665362" sldId="261"/>
            <ac:spMk id="3" creationId="{5CCDF87D-46B1-4839-B88D-9E18A5C4A945}"/>
          </ac:spMkLst>
        </pc:spChg>
        <pc:spChg chg="add mod">
          <ac:chgData name="Фёдор Сергеев" userId="dfd7dbf5302bb7a1" providerId="LiveId" clId="{65154824-4829-4B82-9728-2BA85804B9CB}" dt="2021-06-09T04:12:14.264" v="1015" actId="20577"/>
          <ac:spMkLst>
            <pc:docMk/>
            <pc:sldMk cId="1665665362" sldId="261"/>
            <ac:spMk id="12" creationId="{41618937-76F2-4213-8114-F36594234E7B}"/>
          </ac:spMkLst>
        </pc:spChg>
        <pc:picChg chg="add del mod">
          <ac:chgData name="Фёдор Сергеев" userId="dfd7dbf5302bb7a1" providerId="LiveId" clId="{65154824-4829-4B82-9728-2BA85804B9CB}" dt="2021-06-09T03:58:26.727" v="401"/>
          <ac:picMkLst>
            <pc:docMk/>
            <pc:sldMk cId="1665665362" sldId="261"/>
            <ac:picMk id="5" creationId="{2FEB68BB-D5E1-412B-95FC-26146F425995}"/>
          </ac:picMkLst>
        </pc:picChg>
        <pc:picChg chg="add mod">
          <ac:chgData name="Фёдор Сергеев" userId="dfd7dbf5302bb7a1" providerId="LiveId" clId="{65154824-4829-4B82-9728-2BA85804B9CB}" dt="2021-06-09T04:11:19.523" v="902" actId="1076"/>
          <ac:picMkLst>
            <pc:docMk/>
            <pc:sldMk cId="1665665362" sldId="261"/>
            <ac:picMk id="7" creationId="{480D2F79-FD31-4230-ACA8-5C5BED767E40}"/>
          </ac:picMkLst>
        </pc:picChg>
        <pc:picChg chg="add mod">
          <ac:chgData name="Фёдор Сергеев" userId="dfd7dbf5302bb7a1" providerId="LiveId" clId="{65154824-4829-4B82-9728-2BA85804B9CB}" dt="2021-06-09T04:12:27.678" v="1022" actId="1076"/>
          <ac:picMkLst>
            <pc:docMk/>
            <pc:sldMk cId="1665665362" sldId="261"/>
            <ac:picMk id="9" creationId="{92035E09-DE70-4564-AC9F-5EB106581748}"/>
          </ac:picMkLst>
        </pc:picChg>
        <pc:picChg chg="add mod">
          <ac:chgData name="Фёдор Сергеев" userId="dfd7dbf5302bb7a1" providerId="LiveId" clId="{65154824-4829-4B82-9728-2BA85804B9CB}" dt="2021-06-09T04:12:39.607" v="1026" actId="1076"/>
          <ac:picMkLst>
            <pc:docMk/>
            <pc:sldMk cId="1665665362" sldId="261"/>
            <ac:picMk id="11" creationId="{11DF830C-335A-4695-9023-14CE927B79E0}"/>
          </ac:picMkLst>
        </pc:picChg>
      </pc:sldChg>
      <pc:sldChg chg="addSp modSp new mod">
        <pc:chgData name="Фёдор Сергеев" userId="dfd7dbf5302bb7a1" providerId="LiveId" clId="{65154824-4829-4B82-9728-2BA85804B9CB}" dt="2021-06-09T04:07:07.522" v="821" actId="1076"/>
        <pc:sldMkLst>
          <pc:docMk/>
          <pc:sldMk cId="9134383" sldId="262"/>
        </pc:sldMkLst>
        <pc:spChg chg="mod">
          <ac:chgData name="Фёдор Сергеев" userId="dfd7dbf5302bb7a1" providerId="LiveId" clId="{65154824-4829-4B82-9728-2BA85804B9CB}" dt="2021-06-09T04:03:24.993" v="634" actId="20577"/>
          <ac:spMkLst>
            <pc:docMk/>
            <pc:sldMk cId="9134383" sldId="262"/>
            <ac:spMk id="2" creationId="{CAF1E51F-52AA-4A6A-B427-62997F910DE2}"/>
          </ac:spMkLst>
        </pc:spChg>
        <pc:spChg chg="mod">
          <ac:chgData name="Фёдор Сергеев" userId="dfd7dbf5302bb7a1" providerId="LiveId" clId="{65154824-4829-4B82-9728-2BA85804B9CB}" dt="2021-06-09T04:06:56.421" v="816" actId="1076"/>
          <ac:spMkLst>
            <pc:docMk/>
            <pc:sldMk cId="9134383" sldId="262"/>
            <ac:spMk id="3" creationId="{22D08CBC-E26C-4040-B2F9-B663C31D3444}"/>
          </ac:spMkLst>
        </pc:spChg>
        <pc:picChg chg="add mod">
          <ac:chgData name="Фёдор Сергеев" userId="dfd7dbf5302bb7a1" providerId="LiveId" clId="{65154824-4829-4B82-9728-2BA85804B9CB}" dt="2021-06-09T04:07:02.450" v="818" actId="1076"/>
          <ac:picMkLst>
            <pc:docMk/>
            <pc:sldMk cId="9134383" sldId="262"/>
            <ac:picMk id="5" creationId="{B58712C2-926E-4A67-A16D-9560D9EB49BA}"/>
          </ac:picMkLst>
        </pc:picChg>
        <pc:picChg chg="add mod">
          <ac:chgData name="Фёдор Сергеев" userId="dfd7dbf5302bb7a1" providerId="LiveId" clId="{65154824-4829-4B82-9728-2BA85804B9CB}" dt="2021-06-09T04:07:07.522" v="821" actId="1076"/>
          <ac:picMkLst>
            <pc:docMk/>
            <pc:sldMk cId="9134383" sldId="262"/>
            <ac:picMk id="7" creationId="{A9FC9970-497B-4452-9737-2FC719677079}"/>
          </ac:picMkLst>
        </pc:picChg>
      </pc:sldChg>
      <pc:sldChg chg="addSp delSp modSp new mod">
        <pc:chgData name="Фёдор Сергеев" userId="dfd7dbf5302bb7a1" providerId="LiveId" clId="{65154824-4829-4B82-9728-2BA85804B9CB}" dt="2021-06-09T17:27:36.379" v="2130" actId="1036"/>
        <pc:sldMkLst>
          <pc:docMk/>
          <pc:sldMk cId="3487126724" sldId="263"/>
        </pc:sldMkLst>
        <pc:spChg chg="mod">
          <ac:chgData name="Фёдор Сергеев" userId="dfd7dbf5302bb7a1" providerId="LiveId" clId="{65154824-4829-4B82-9728-2BA85804B9CB}" dt="2021-06-09T04:07:32.761" v="835" actId="313"/>
          <ac:spMkLst>
            <pc:docMk/>
            <pc:sldMk cId="3487126724" sldId="263"/>
            <ac:spMk id="2" creationId="{A2B5D250-AC80-4CA6-9895-4728807F3AB1}"/>
          </ac:spMkLst>
        </pc:spChg>
        <pc:spChg chg="mod">
          <ac:chgData name="Фёдор Сергеев" userId="dfd7dbf5302bb7a1" providerId="LiveId" clId="{65154824-4829-4B82-9728-2BA85804B9CB}" dt="2021-06-09T17:27:15.406" v="2091" actId="20577"/>
          <ac:spMkLst>
            <pc:docMk/>
            <pc:sldMk cId="3487126724" sldId="263"/>
            <ac:spMk id="3" creationId="{91EE78E0-B2FC-4EBF-B560-F97FB76227F2}"/>
          </ac:spMkLst>
        </pc:spChg>
        <pc:picChg chg="add del mod">
          <ac:chgData name="Фёдор Сергеев" userId="dfd7dbf5302bb7a1" providerId="LiveId" clId="{65154824-4829-4B82-9728-2BA85804B9CB}" dt="2021-06-09T04:27:26.857" v="1411" actId="21"/>
          <ac:picMkLst>
            <pc:docMk/>
            <pc:sldMk cId="3487126724" sldId="263"/>
            <ac:picMk id="5" creationId="{4FA1EA21-6B0B-49F0-BE91-CDFD82DAFA56}"/>
          </ac:picMkLst>
        </pc:picChg>
        <pc:picChg chg="add mod">
          <ac:chgData name="Фёдор Сергеев" userId="dfd7dbf5302bb7a1" providerId="LiveId" clId="{65154824-4829-4B82-9728-2BA85804B9CB}" dt="2021-06-09T17:27:26.543" v="2118" actId="1036"/>
          <ac:picMkLst>
            <pc:docMk/>
            <pc:sldMk cId="3487126724" sldId="263"/>
            <ac:picMk id="7" creationId="{2DBF02F4-4CC9-4144-9DF1-50B3F837122F}"/>
          </ac:picMkLst>
        </pc:picChg>
        <pc:picChg chg="add del mod">
          <ac:chgData name="Фёдор Сергеев" userId="dfd7dbf5302bb7a1" providerId="LiveId" clId="{65154824-4829-4B82-9728-2BA85804B9CB}" dt="2021-06-09T04:27:26.857" v="1411" actId="21"/>
          <ac:picMkLst>
            <pc:docMk/>
            <pc:sldMk cId="3487126724" sldId="263"/>
            <ac:picMk id="9" creationId="{D24E365A-5382-410B-8F47-83DFDB5F29AC}"/>
          </ac:picMkLst>
        </pc:picChg>
        <pc:picChg chg="add del mod">
          <ac:chgData name="Фёдор Сергеев" userId="dfd7dbf5302bb7a1" providerId="LiveId" clId="{65154824-4829-4B82-9728-2BA85804B9CB}" dt="2021-06-09T04:21:58.597" v="1035" actId="478"/>
          <ac:picMkLst>
            <pc:docMk/>
            <pc:sldMk cId="3487126724" sldId="263"/>
            <ac:picMk id="11" creationId="{10BAE73E-F4A8-4ED4-8077-E065F8DD6184}"/>
          </ac:picMkLst>
        </pc:picChg>
        <pc:picChg chg="add mod">
          <ac:chgData name="Фёдор Сергеев" userId="dfd7dbf5302bb7a1" providerId="LiveId" clId="{65154824-4829-4B82-9728-2BA85804B9CB}" dt="2021-06-09T17:27:23.824" v="2106" actId="1036"/>
          <ac:picMkLst>
            <pc:docMk/>
            <pc:sldMk cId="3487126724" sldId="263"/>
            <ac:picMk id="13" creationId="{A7983C25-83F8-459C-A0B3-CEFDCDE08D99}"/>
          </ac:picMkLst>
        </pc:picChg>
        <pc:picChg chg="add mod">
          <ac:chgData name="Фёдор Сергеев" userId="dfd7dbf5302bb7a1" providerId="LiveId" clId="{65154824-4829-4B82-9728-2BA85804B9CB}" dt="2021-06-09T17:27:36.379" v="2130" actId="1036"/>
          <ac:picMkLst>
            <pc:docMk/>
            <pc:sldMk cId="3487126724" sldId="263"/>
            <ac:picMk id="15" creationId="{CEEE3362-0AE7-4AFE-94E0-0647EEE092DF}"/>
          </ac:picMkLst>
        </pc:picChg>
      </pc:sldChg>
      <pc:sldChg chg="modSp new mod">
        <pc:chgData name="Фёдор Сергеев" userId="dfd7dbf5302bb7a1" providerId="LiveId" clId="{65154824-4829-4B82-9728-2BA85804B9CB}" dt="2021-06-09T04:33:31.683" v="1815" actId="20577"/>
        <pc:sldMkLst>
          <pc:docMk/>
          <pc:sldMk cId="3144651468" sldId="264"/>
        </pc:sldMkLst>
        <pc:spChg chg="mod">
          <ac:chgData name="Фёдор Сергеев" userId="dfd7dbf5302bb7a1" providerId="LiveId" clId="{65154824-4829-4B82-9728-2BA85804B9CB}" dt="2021-06-09T04:29:43.036" v="1453" actId="122"/>
          <ac:spMkLst>
            <pc:docMk/>
            <pc:sldMk cId="3144651468" sldId="264"/>
            <ac:spMk id="2" creationId="{FF26234E-3E77-4EAF-A1EE-F09896173444}"/>
          </ac:spMkLst>
        </pc:spChg>
        <pc:spChg chg="mod">
          <ac:chgData name="Фёдор Сергеев" userId="dfd7dbf5302bb7a1" providerId="LiveId" clId="{65154824-4829-4B82-9728-2BA85804B9CB}" dt="2021-06-09T04:33:31.683" v="1815" actId="20577"/>
          <ac:spMkLst>
            <pc:docMk/>
            <pc:sldMk cId="3144651468" sldId="264"/>
            <ac:spMk id="3" creationId="{0C043AD7-5E38-416C-BBF0-5DDCAA01A0DE}"/>
          </ac:spMkLst>
        </pc:spChg>
      </pc:sldChg>
      <pc:sldChg chg="addSp modSp new mod">
        <pc:chgData name="Фёдор Сергеев" userId="dfd7dbf5302bb7a1" providerId="LiveId" clId="{65154824-4829-4B82-9728-2BA85804B9CB}" dt="2021-06-09T17:24:55.885" v="2068" actId="1035"/>
        <pc:sldMkLst>
          <pc:docMk/>
          <pc:sldMk cId="3902272310" sldId="265"/>
        </pc:sldMkLst>
        <pc:spChg chg="mod">
          <ac:chgData name="Фёдор Сергеев" userId="dfd7dbf5302bb7a1" providerId="LiveId" clId="{65154824-4829-4B82-9728-2BA85804B9CB}" dt="2021-06-09T17:24:55.885" v="2068" actId="1035"/>
          <ac:spMkLst>
            <pc:docMk/>
            <pc:sldMk cId="3902272310" sldId="265"/>
            <ac:spMk id="2" creationId="{1550C4E9-0B2B-4D52-9544-B100FCD125AE}"/>
          </ac:spMkLst>
        </pc:spChg>
        <pc:spChg chg="mod">
          <ac:chgData name="Фёдор Сергеев" userId="dfd7dbf5302bb7a1" providerId="LiveId" clId="{65154824-4829-4B82-9728-2BA85804B9CB}" dt="2021-06-09T17:24:10.892" v="2051" actId="20577"/>
          <ac:spMkLst>
            <pc:docMk/>
            <pc:sldMk cId="3902272310" sldId="265"/>
            <ac:spMk id="3" creationId="{80F2F492-0105-49B6-90D0-805700BF5DB4}"/>
          </ac:spMkLst>
        </pc:spChg>
        <pc:picChg chg="add mod">
          <ac:chgData name="Фёдор Сергеев" userId="dfd7dbf5302bb7a1" providerId="LiveId" clId="{65154824-4829-4B82-9728-2BA85804B9CB}" dt="2021-06-09T17:23:20.044" v="1975" actId="14100"/>
          <ac:picMkLst>
            <pc:docMk/>
            <pc:sldMk cId="3902272310" sldId="265"/>
            <ac:picMk id="5" creationId="{BA26CB8A-1610-4D8E-A3B8-07AF44D1BE7E}"/>
          </ac:picMkLst>
        </pc:picChg>
        <pc:picChg chg="add mod">
          <ac:chgData name="Фёдор Сергеев" userId="dfd7dbf5302bb7a1" providerId="LiveId" clId="{65154824-4829-4B82-9728-2BA85804B9CB}" dt="2021-06-09T17:22:42.626" v="1958" actId="1076"/>
          <ac:picMkLst>
            <pc:docMk/>
            <pc:sldMk cId="3902272310" sldId="265"/>
            <ac:picMk id="7" creationId="{1E5FA819-25B5-415A-9A0E-7E171626537D}"/>
          </ac:picMkLst>
        </pc:picChg>
        <pc:picChg chg="add mod">
          <ac:chgData name="Фёдор Сергеев" userId="dfd7dbf5302bb7a1" providerId="LiveId" clId="{65154824-4829-4B82-9728-2BA85804B9CB}" dt="2021-06-09T17:22:14.049" v="1949" actId="1076"/>
          <ac:picMkLst>
            <pc:docMk/>
            <pc:sldMk cId="3902272310" sldId="265"/>
            <ac:picMk id="9" creationId="{1D801C3A-6391-4B1B-B0CB-B0EF444E630D}"/>
          </ac:picMkLst>
        </pc:picChg>
        <pc:picChg chg="add mod">
          <ac:chgData name="Фёдор Сергеев" userId="dfd7dbf5302bb7a1" providerId="LiveId" clId="{65154824-4829-4B82-9728-2BA85804B9CB}" dt="2021-06-09T17:23:19.590" v="1974" actId="1076"/>
          <ac:picMkLst>
            <pc:docMk/>
            <pc:sldMk cId="3902272310" sldId="265"/>
            <ac:picMk id="11" creationId="{CB476CE5-8631-4AD0-BBA1-5DF2FBEF069D}"/>
          </ac:picMkLst>
        </pc:picChg>
      </pc:sldChg>
      <pc:sldChg chg="modSp new mod">
        <pc:chgData name="Фёдор Сергеев" userId="dfd7dbf5302bb7a1" providerId="LiveId" clId="{65154824-4829-4B82-9728-2BA85804B9CB}" dt="2021-06-10T02:20:54.094" v="2729" actId="14100"/>
        <pc:sldMkLst>
          <pc:docMk/>
          <pc:sldMk cId="4195299893" sldId="266"/>
        </pc:sldMkLst>
        <pc:spChg chg="mod">
          <ac:chgData name="Фёдор Сергеев" userId="dfd7dbf5302bb7a1" providerId="LiveId" clId="{65154824-4829-4B82-9728-2BA85804B9CB}" dt="2021-06-10T02:13:37.431" v="2138" actId="122"/>
          <ac:spMkLst>
            <pc:docMk/>
            <pc:sldMk cId="4195299893" sldId="266"/>
            <ac:spMk id="2" creationId="{C79A095D-6393-4FFE-A7E1-993313AED0EC}"/>
          </ac:spMkLst>
        </pc:spChg>
        <pc:spChg chg="mod">
          <ac:chgData name="Фёдор Сергеев" userId="dfd7dbf5302bb7a1" providerId="LiveId" clId="{65154824-4829-4B82-9728-2BA85804B9CB}" dt="2021-06-10T02:20:54.094" v="2729" actId="14100"/>
          <ac:spMkLst>
            <pc:docMk/>
            <pc:sldMk cId="4195299893" sldId="266"/>
            <ac:spMk id="3" creationId="{5735A027-9D7F-4FD5-9B32-D6F9833AF300}"/>
          </ac:spMkLst>
        </pc:spChg>
      </pc:sldChg>
      <pc:sldMasterChg chg="modSp mod modSldLayout">
        <pc:chgData name="Фёдор Сергеев" userId="dfd7dbf5302bb7a1" providerId="LiveId" clId="{65154824-4829-4B82-9728-2BA85804B9CB}" dt="2021-06-09T03:01:42.337" v="35" actId="16037"/>
        <pc:sldMasterMkLst>
          <pc:docMk/>
          <pc:sldMasterMk cId="3894243910" sldId="2147483648"/>
        </pc:sldMasterMkLst>
        <pc:spChg chg="mod">
          <ac:chgData name="Фёдор Сергеев" userId="dfd7dbf5302bb7a1" providerId="LiveId" clId="{65154824-4829-4B82-9728-2BA85804B9CB}" dt="2021-06-09T03:01:42.337" v="35" actId="16037"/>
          <ac:spMkLst>
            <pc:docMk/>
            <pc:sldMasterMk cId="3894243910" sldId="2147483648"/>
            <ac:spMk id="2" creationId="{166F00B3-88AB-44D7-AF44-7BF04DF5ABAC}"/>
          </ac:spMkLst>
        </pc:spChg>
        <pc:spChg chg="mod">
          <ac:chgData name="Фёдор Сергеев" userId="dfd7dbf5302bb7a1" providerId="LiveId" clId="{65154824-4829-4B82-9728-2BA85804B9CB}" dt="2021-06-09T02:53:47.769" v="31" actId="403"/>
          <ac:spMkLst>
            <pc:docMk/>
            <pc:sldMasterMk cId="3894243910" sldId="2147483648"/>
            <ac:spMk id="3" creationId="{274ED711-4389-418D-BA17-A9E6E578F137}"/>
          </ac:spMkLst>
        </pc:spChg>
        <pc:sldLayoutChg chg="modSp mod">
          <pc:chgData name="Фёдор Сергеев" userId="dfd7dbf5302bb7a1" providerId="LiveId" clId="{65154824-4829-4B82-9728-2BA85804B9CB}" dt="2021-06-09T02:49:31.709" v="29" actId="403"/>
          <pc:sldLayoutMkLst>
            <pc:docMk/>
            <pc:sldMasterMk cId="3894243910" sldId="2147483648"/>
            <pc:sldLayoutMk cId="2534285199" sldId="2147483650"/>
          </pc:sldLayoutMkLst>
          <pc:spChg chg="mod">
            <ac:chgData name="Фёдор Сергеев" userId="dfd7dbf5302bb7a1" providerId="LiveId" clId="{65154824-4829-4B82-9728-2BA85804B9CB}" dt="2021-06-09T02:49:31.709" v="29" actId="403"/>
            <ac:spMkLst>
              <pc:docMk/>
              <pc:sldMasterMk cId="3894243910" sldId="2147483648"/>
              <pc:sldLayoutMk cId="2534285199" sldId="2147483650"/>
              <ac:spMk id="3" creationId="{10203F24-4D08-4A92-B4D6-26A1C78C9E18}"/>
            </ac:spMkLst>
          </pc:spChg>
        </pc:sldLayoutChg>
      </pc:sldMasterChg>
    </pc:docChg>
  </pc:docChgLst>
  <pc:docChgLst>
    <pc:chgData name="Фёдор Сергеев" userId="dfd7dbf5302bb7a1" providerId="LiveId" clId="{5D144E59-F49D-4F68-9252-08B7C6129A72}"/>
    <pc:docChg chg="undo custSel modSld">
      <pc:chgData name="Фёдор Сергеев" userId="dfd7dbf5302bb7a1" providerId="LiveId" clId="{5D144E59-F49D-4F68-9252-08B7C6129A72}" dt="2021-03-03T14:10:26.247" v="10" actId="20577"/>
      <pc:docMkLst>
        <pc:docMk/>
      </pc:docMkLst>
      <pc:sldChg chg="modSp mod">
        <pc:chgData name="Фёдор Сергеев" userId="dfd7dbf5302bb7a1" providerId="LiveId" clId="{5D144E59-F49D-4F68-9252-08B7C6129A72}" dt="2021-03-03T14:10:26.247" v="10" actId="20577"/>
        <pc:sldMkLst>
          <pc:docMk/>
          <pc:sldMk cId="1775650049" sldId="256"/>
        </pc:sldMkLst>
        <pc:spChg chg="mod">
          <ac:chgData name="Фёдор Сергеев" userId="dfd7dbf5302bb7a1" providerId="LiveId" clId="{5D144E59-F49D-4F68-9252-08B7C6129A72}" dt="2021-03-03T14:10:26.247" v="10" actId="20577"/>
          <ac:spMkLst>
            <pc:docMk/>
            <pc:sldMk cId="1775650049" sldId="256"/>
            <ac:spMk id="5" creationId="{7A1FB4D9-490B-44F5-ACCD-7419403E02C7}"/>
          </ac:spMkLst>
        </pc:spChg>
      </pc:sldChg>
    </pc:docChg>
  </pc:docChgLst>
  <pc:docChgLst>
    <pc:chgData name="Фёдор Сергеев" userId="dfd7dbf5302bb7a1" providerId="LiveId" clId="{49E59372-811E-4F0C-9626-F07F42EF5690}"/>
    <pc:docChg chg="custSel addSld delSld modSld">
      <pc:chgData name="Фёдор Сергеев" userId="dfd7dbf5302bb7a1" providerId="LiveId" clId="{49E59372-811E-4F0C-9626-F07F42EF5690}" dt="2021-01-20T03:19:26.995" v="11"/>
      <pc:docMkLst>
        <pc:docMk/>
      </pc:docMkLst>
      <pc:sldChg chg="addSp delSp modSp new mod">
        <pc:chgData name="Фёдор Сергеев" userId="dfd7dbf5302bb7a1" providerId="LiveId" clId="{49E59372-811E-4F0C-9626-F07F42EF5690}" dt="2021-01-20T03:19:08.121" v="8" actId="478"/>
        <pc:sldMkLst>
          <pc:docMk/>
          <pc:sldMk cId="1775650049" sldId="256"/>
        </pc:sldMkLst>
        <pc:spChg chg="del">
          <ac:chgData name="Фёдор Сергеев" userId="dfd7dbf5302bb7a1" providerId="LiveId" clId="{49E59372-811E-4F0C-9626-F07F42EF5690}" dt="2021-01-20T03:19:08.121" v="8" actId="478"/>
          <ac:spMkLst>
            <pc:docMk/>
            <pc:sldMk cId="1775650049" sldId="256"/>
            <ac:spMk id="2" creationId="{4A055DC3-78C8-41D8-8CFC-9691B3584673}"/>
          </ac:spMkLst>
        </pc:spChg>
        <pc:spChg chg="del">
          <ac:chgData name="Фёдор Сергеев" userId="dfd7dbf5302bb7a1" providerId="LiveId" clId="{49E59372-811E-4F0C-9626-F07F42EF5690}" dt="2021-01-20T03:19:08.121" v="8" actId="478"/>
          <ac:spMkLst>
            <pc:docMk/>
            <pc:sldMk cId="1775650049" sldId="256"/>
            <ac:spMk id="3" creationId="{83BE3D42-B444-4FD8-8326-8EE26F3488FF}"/>
          </ac:spMkLst>
        </pc:spChg>
        <pc:spChg chg="add mod">
          <ac:chgData name="Фёдор Сергеев" userId="dfd7dbf5302bb7a1" providerId="LiveId" clId="{49E59372-811E-4F0C-9626-F07F42EF5690}" dt="2021-01-20T03:19:05.688" v="7"/>
          <ac:spMkLst>
            <pc:docMk/>
            <pc:sldMk cId="1775650049" sldId="256"/>
            <ac:spMk id="4" creationId="{7B9964CA-E9CE-440A-ADED-DE15759FEAEC}"/>
          </ac:spMkLst>
        </pc:spChg>
        <pc:spChg chg="add mod">
          <ac:chgData name="Фёдор Сергеев" userId="dfd7dbf5302bb7a1" providerId="LiveId" clId="{49E59372-811E-4F0C-9626-F07F42EF5690}" dt="2021-01-20T03:19:05.688" v="7"/>
          <ac:spMkLst>
            <pc:docMk/>
            <pc:sldMk cId="1775650049" sldId="256"/>
            <ac:spMk id="5" creationId="{7A1FB4D9-490B-44F5-ACCD-7419403E02C7}"/>
          </ac:spMkLst>
        </pc:spChg>
        <pc:spChg chg="add mod">
          <ac:chgData name="Фёдор Сергеев" userId="dfd7dbf5302bb7a1" providerId="LiveId" clId="{49E59372-811E-4F0C-9626-F07F42EF5690}" dt="2021-01-20T03:19:05.688" v="7"/>
          <ac:spMkLst>
            <pc:docMk/>
            <pc:sldMk cId="1775650049" sldId="256"/>
            <ac:spMk id="6" creationId="{F98AB121-8221-48AA-BCAB-851C8E5C6548}"/>
          </ac:spMkLst>
        </pc:spChg>
        <pc:spChg chg="add mod">
          <ac:chgData name="Фёдор Сергеев" userId="dfd7dbf5302bb7a1" providerId="LiveId" clId="{49E59372-811E-4F0C-9626-F07F42EF5690}" dt="2021-01-20T03:19:05.688" v="7"/>
          <ac:spMkLst>
            <pc:docMk/>
            <pc:sldMk cId="1775650049" sldId="256"/>
            <ac:spMk id="8" creationId="{254CF841-F3EB-40DF-BA11-CB9DE5B7E171}"/>
          </ac:spMkLst>
        </pc:spChg>
        <pc:picChg chg="add mod">
          <ac:chgData name="Фёдор Сергеев" userId="dfd7dbf5302bb7a1" providerId="LiveId" clId="{49E59372-811E-4F0C-9626-F07F42EF5690}" dt="2021-01-20T03:19:05.688" v="7"/>
          <ac:picMkLst>
            <pc:docMk/>
            <pc:sldMk cId="1775650049" sldId="256"/>
            <ac:picMk id="7" creationId="{85DFCDB6-2BE8-4363-953D-AAFEF0190248}"/>
          </ac:picMkLst>
        </pc:picChg>
      </pc:sldChg>
      <pc:sldChg chg="new del">
        <pc:chgData name="Фёдор Сергеев" userId="dfd7dbf5302bb7a1" providerId="LiveId" clId="{49E59372-811E-4F0C-9626-F07F42EF5690}" dt="2021-01-20T03:19:03.316" v="6" actId="47"/>
        <pc:sldMkLst>
          <pc:docMk/>
          <pc:sldMk cId="2266203122" sldId="257"/>
        </pc:sldMkLst>
      </pc:sldChg>
      <pc:sldChg chg="addSp delSp modSp new mod">
        <pc:chgData name="Фёдор Сергеев" userId="dfd7dbf5302bb7a1" providerId="LiveId" clId="{49E59372-811E-4F0C-9626-F07F42EF5690}" dt="2021-01-20T03:19:26.995" v="11"/>
        <pc:sldMkLst>
          <pc:docMk/>
          <pc:sldMk cId="2368542486" sldId="257"/>
        </pc:sldMkLst>
        <pc:spChg chg="del">
          <ac:chgData name="Фёдор Сергеев" userId="dfd7dbf5302bb7a1" providerId="LiveId" clId="{49E59372-811E-4F0C-9626-F07F42EF5690}" dt="2021-01-20T03:19:26.592" v="10" actId="478"/>
          <ac:spMkLst>
            <pc:docMk/>
            <pc:sldMk cId="2368542486" sldId="257"/>
            <ac:spMk id="2" creationId="{F391B038-706F-4E48-B4A0-A6FC3A62A25F}"/>
          </ac:spMkLst>
        </pc:spChg>
        <pc:spChg chg="del">
          <ac:chgData name="Фёдор Сергеев" userId="dfd7dbf5302bb7a1" providerId="LiveId" clId="{49E59372-811E-4F0C-9626-F07F42EF5690}" dt="2021-01-20T03:19:26.592" v="10" actId="478"/>
          <ac:spMkLst>
            <pc:docMk/>
            <pc:sldMk cId="2368542486" sldId="257"/>
            <ac:spMk id="3" creationId="{2838AE7F-B0B3-456A-B245-09CA17A21786}"/>
          </ac:spMkLst>
        </pc:spChg>
        <pc:spChg chg="add mod">
          <ac:chgData name="Фёдор Сергеев" userId="dfd7dbf5302bb7a1" providerId="LiveId" clId="{49E59372-811E-4F0C-9626-F07F42EF5690}" dt="2021-01-20T03:19:26.995" v="11"/>
          <ac:spMkLst>
            <pc:docMk/>
            <pc:sldMk cId="2368542486" sldId="257"/>
            <ac:spMk id="4" creationId="{AFBF4DBD-6775-40C8-BFAB-7053A1A8F25F}"/>
          </ac:spMkLst>
        </pc:spChg>
        <pc:spChg chg="add mod">
          <ac:chgData name="Фёдор Сергеев" userId="dfd7dbf5302bb7a1" providerId="LiveId" clId="{49E59372-811E-4F0C-9626-F07F42EF5690}" dt="2021-01-20T03:19:26.995" v="11"/>
          <ac:spMkLst>
            <pc:docMk/>
            <pc:sldMk cId="2368542486" sldId="257"/>
            <ac:spMk id="5" creationId="{C42BE15E-8FF1-4451-A46A-75096FD796FF}"/>
          </ac:spMkLst>
        </pc:spChg>
      </pc:sldChg>
      <pc:sldChg chg="new del">
        <pc:chgData name="Фёдор Сергеев" userId="dfd7dbf5302bb7a1" providerId="LiveId" clId="{49E59372-811E-4F0C-9626-F07F42EF5690}" dt="2021-01-20T03:19:03.316" v="6" actId="47"/>
        <pc:sldMkLst>
          <pc:docMk/>
          <pc:sldMk cId="2598536198" sldId="258"/>
        </pc:sldMkLst>
      </pc:sldChg>
      <pc:sldChg chg="new del">
        <pc:chgData name="Фёдор Сергеев" userId="dfd7dbf5302bb7a1" providerId="LiveId" clId="{49E59372-811E-4F0C-9626-F07F42EF5690}" dt="2021-01-20T03:19:03.316" v="6" actId="47"/>
        <pc:sldMkLst>
          <pc:docMk/>
          <pc:sldMk cId="2012754489" sldId="259"/>
        </pc:sldMkLst>
      </pc:sldChg>
      <pc:sldChg chg="new del">
        <pc:chgData name="Фёдор Сергеев" userId="dfd7dbf5302bb7a1" providerId="LiveId" clId="{49E59372-811E-4F0C-9626-F07F42EF5690}" dt="2021-01-20T03:19:03.316" v="6" actId="47"/>
        <pc:sldMkLst>
          <pc:docMk/>
          <pc:sldMk cId="3217502756" sldId="260"/>
        </pc:sldMkLst>
      </pc:sldChg>
      <pc:sldChg chg="new del">
        <pc:chgData name="Фёдор Сергеев" userId="dfd7dbf5302bb7a1" providerId="LiveId" clId="{49E59372-811E-4F0C-9626-F07F42EF5690}" dt="2021-01-20T03:19:03.316" v="6" actId="47"/>
        <pc:sldMkLst>
          <pc:docMk/>
          <pc:sldMk cId="28025145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BF65-33F9-4D7A-8F8D-4D2D7927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920FFA-38A2-43A8-AF55-0782D999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E53CA-1C13-4AFB-BB62-0A68DED7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AA39E-5814-4F96-9BC1-295C1E6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583E3-9CBB-43A5-A2D9-D12963C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51CFF-5189-4340-BF00-F99F803E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35A1C-8C06-43A2-A8FD-EBB3419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A71BF-5862-4FDB-8FBC-CB2FCE01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0EC7A-D3C7-4387-A89D-44D4E21C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C0E0C-D0FF-4E13-8ED8-C02CFAE5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5F19C5-C326-46AF-912C-0732D032D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CC0907-3C0B-46FF-ABAC-0DA5B2852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96BB0-1570-4898-9D05-A72D1B8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311483-6502-4487-BA2E-3215906E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B42AE-67B1-4B1B-9942-44336DE9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0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BF65-33F9-4D7A-8F8D-4D2D7927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920FFA-38A2-43A8-AF55-0782D999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E53CA-1C13-4AFB-BB62-0A68DED7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AA39E-5814-4F96-9BC1-295C1E6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583E3-9CBB-43A5-A2D9-D12963C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0FD17-C716-4F4D-BEAE-A55DC76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03F24-4D08-4A92-B4D6-26A1C78C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Четвёртый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82B74-5CE0-4961-9ABE-0EF73CDC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C9CE2-B939-4EB1-BF75-3C85B27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09835-7A5D-482A-A0F3-43659D2B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8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8A4D8-1291-4323-AACC-1075CC4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943777-1011-4DB3-9BA9-10F8331E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116AD-A6B4-490F-9DB4-4232D748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DAF34-F405-427F-BA6A-EC63199C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12EAD-BE72-4065-B248-24001261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9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9582E-DCFF-4DA3-894F-ED9AA73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3DBD2-C6AF-486F-9BDF-E2CA44A4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487477-1132-45FE-97B1-2849FBC9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E9FD1-D15C-453F-89B4-5E5A5A54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5A4BE2-02D1-48DF-A653-2D3B467A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E88D8-3389-432B-AB1F-674305C1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3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79FA-96F0-4486-A13C-88AA20BF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02D0B-409E-4CF2-A51F-7E501A4E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C8B1F-23A4-4C0D-92B7-1E08EE5E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A88C4F-3E4B-4909-8080-251764F4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85C67D-DC41-4489-B875-C15679EEB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480B77-B907-4A4E-ADAD-5CAFADA8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32357-FE16-4533-9DAF-E3941ECB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6037F7-55DF-4017-A04F-0219BB5B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87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269C-CBAF-4219-BE6A-765E8AFF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D9BE3A-8156-4BC1-A1FF-B53389E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51B96-CE07-4905-94C3-7D4F8BC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488CED-3A1D-49C9-A020-00DDB9E2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9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3410DC-C7EF-4BFA-971A-904524B7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1E34F1-A9F5-485B-B93A-96F3F768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EF1D51-2548-4355-9240-1B8CE1C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55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5134A-4C47-4C42-9124-6C87F0A9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727BA-4903-4406-9C56-A1123326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AC987F-0EB2-4CF5-9861-AA064406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E0833-DAB7-49E4-80C3-5639E71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59B36-8D80-478E-9015-6E2EBE8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F8A94-B391-4D17-891E-9156DFE2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0FD17-C716-4F4D-BEAE-A55DC76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03F24-4D08-4A92-B4D6-26A1C78C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Четвёртый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82B74-5CE0-4961-9ABE-0EF73CDC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C9CE2-B939-4EB1-BF75-3C85B27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09835-7A5D-482A-A0F3-43659D2B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8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B71AA-C481-4993-8B46-B66C4FE0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1CC87E-70D0-4C06-9806-525BE0EB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41B4A5-9082-4419-A978-97C2D266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9DC685-AF58-43EF-B9D6-42D35CEE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D81C9-2427-4E55-9C5B-FFBA89C0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50B34-94FB-48AB-8CAB-AA8137E6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1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51CFF-5189-4340-BF00-F99F803E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35A1C-8C06-43A2-A8FD-EBB3419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A71BF-5862-4FDB-8FBC-CB2FCE01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0EC7A-D3C7-4387-A89D-44D4E21C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C0E0C-D0FF-4E13-8ED8-C02CFAE5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6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5F19C5-C326-46AF-912C-0732D032D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CC0907-3C0B-46FF-ABAC-0DA5B2852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96BB0-1570-4898-9D05-A72D1B8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311483-6502-4487-BA2E-3215906E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B42AE-67B1-4B1B-9942-44336DE9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8A4D8-1291-4323-AACC-1075CC4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943777-1011-4DB3-9BA9-10F8331E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116AD-A6B4-490F-9DB4-4232D748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DAF34-F405-427F-BA6A-EC63199C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12EAD-BE72-4065-B248-24001261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9582E-DCFF-4DA3-894F-ED9AA73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3DBD2-C6AF-486F-9BDF-E2CA44A4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487477-1132-45FE-97B1-2849FBC9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E9FD1-D15C-453F-89B4-5E5A5A54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5A4BE2-02D1-48DF-A653-2D3B467A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E88D8-3389-432B-AB1F-674305C1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79FA-96F0-4486-A13C-88AA20BF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02D0B-409E-4CF2-A51F-7E501A4E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C8B1F-23A4-4C0D-92B7-1E08EE5E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A88C4F-3E4B-4909-8080-251764F4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85C67D-DC41-4489-B875-C15679EEB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480B77-B907-4A4E-ADAD-5CAFADA8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32357-FE16-4533-9DAF-E3941ECB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6037F7-55DF-4017-A04F-0219BB5B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6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269C-CBAF-4219-BE6A-765E8AFF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D9BE3A-8156-4BC1-A1FF-B53389E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51B96-CE07-4905-94C3-7D4F8BC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488CED-3A1D-49C9-A020-00DDB9E2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3410DC-C7EF-4BFA-971A-904524B7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1E34F1-A9F5-485B-B93A-96F3F768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EF1D51-2548-4355-9240-1B8CE1C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5134A-4C47-4C42-9124-6C87F0A9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727BA-4903-4406-9C56-A1123326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AC987F-0EB2-4CF5-9861-AA064406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E0833-DAB7-49E4-80C3-5639E71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59B36-8D80-478E-9015-6E2EBE8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F8A94-B391-4D17-891E-9156DFE2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B71AA-C481-4993-8B46-B66C4FE0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1CC87E-70D0-4C06-9806-525BE0EB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41B4A5-9082-4419-A978-97C2D266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9DC685-AF58-43EF-B9D6-42D35CEE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D81C9-2427-4E55-9C5B-FFBA89C0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50B34-94FB-48AB-8CAB-AA8137E6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06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F00B3-88AB-44D7-AF44-7BF04DF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D711-4389-418D-BA17-A9E6E578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76CAF-6091-4C64-AC92-5F5C58D98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7A0B8-2FA4-454D-B5BA-DFA6281B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587EC-E791-4E2C-9591-F1D178719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24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F00B3-88AB-44D7-AF44-7BF04DF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D711-4389-418D-BA17-A9E6E578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76CAF-6091-4C64-AC92-5F5C58D98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261F-64D6-4F22-8ECE-E604C04AE495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7A0B8-2FA4-454D-B5BA-DFA6281B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587EC-E791-4E2C-9591-F1D178719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6C09-D9F9-4764-8645-366B24164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groecopolice.tilda.ws/" TargetMode="External"/><Relationship Id="rId2" Type="http://schemas.openxmlformats.org/officeDocument/2006/relationships/hyperlink" Target="https://idea.asi.ru/improject-55/ideas/51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igma.com/proto/UFjf1NrVOSXBVYfGQCgnSx/%D0%9B%D1%8D%D0%BD%D0%B4%D0%B8%D0%BD%D0%B3?page-id=0%3A1&amp;node-id=130%3A22&amp;viewport=8%2C-51%2C0.427062064409256&amp;scaling=scale-down-widt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A1FB4D9-490B-44F5-ACCD-7419403E02C7}"/>
              </a:ext>
            </a:extLst>
          </p:cNvPr>
          <p:cNvSpPr txBox="1">
            <a:spLocks/>
          </p:cNvSpPr>
          <p:nvPr/>
        </p:nvSpPr>
        <p:spPr>
          <a:xfrm>
            <a:off x="7004857" y="3812875"/>
            <a:ext cx="5187143" cy="2854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 Фёдор Анатольевич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РВП-1.20</a:t>
            </a: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Панарина Татьяна Сергеевна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98AB121-8221-48AA-BCAB-851C8E5C6548}"/>
              </a:ext>
            </a:extLst>
          </p:cNvPr>
          <p:cNvSpPr txBox="1">
            <a:spLocks/>
          </p:cNvSpPr>
          <p:nvPr/>
        </p:nvSpPr>
        <p:spPr>
          <a:xfrm>
            <a:off x="2103119" y="164763"/>
            <a:ext cx="9831186" cy="1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Красноярского края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Краевое государственное бюджетное профессиональное образовательное учреждение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«Красноярский колледж радиотехники и информационных технологий»</a:t>
            </a:r>
          </a:p>
        </p:txBody>
      </p:sp>
      <p:pic>
        <p:nvPicPr>
          <p:cNvPr id="7" name="Рисунок 6" descr="Изображение выглядит как окно&#10;&#10;Автоматически созданное описание">
            <a:extLst>
              <a:ext uri="{FF2B5EF4-FFF2-40B4-BE49-F238E27FC236}">
                <a16:creationId xmlns:a16="http://schemas.microsoft.com/office/drawing/2014/main" id="{85DFCDB6-2BE8-4363-953D-AAFEF0190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5" y="164763"/>
            <a:ext cx="1706331" cy="1669433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254CF841-F3EB-40DF-BA11-CB9DE5B7E171}"/>
              </a:ext>
            </a:extLst>
          </p:cNvPr>
          <p:cNvSpPr txBox="1">
            <a:spLocks/>
          </p:cNvSpPr>
          <p:nvPr/>
        </p:nvSpPr>
        <p:spPr>
          <a:xfrm>
            <a:off x="4483331" y="6225113"/>
            <a:ext cx="2521526" cy="44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Красноярск, 2021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630727-3F16-4AAB-A9AD-323973105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1057" y="2130357"/>
            <a:ext cx="8549885" cy="23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5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234E-3E77-4EAF-A1EE-F0989617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43AD7-5E38-416C-BBF0-5DDCAA01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Навигация: логотип (детализированный), по совместительству ссылка на главную страницу, ссылки на подробные страницы: СТО АгроЭкоПолис, О проекте, Команда проекта.</a:t>
            </a:r>
          </a:p>
          <a:p>
            <a:r>
              <a:rPr lang="ru-RU" dirty="0"/>
              <a:t>На главной странице должны быть краткие описания о этих статьях и их ссылках на подробные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314465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BF4DBD-6775-40C8-BFAB-7053A1A8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b="1" dirty="0"/>
              <a:t>Источники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42BE15E-8FF1-4451-A46A-75096FD7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ru-RU" dirty="0">
                <a:hlinkClick r:id="rId2"/>
              </a:rPr>
              <a:t>Концепция развития сельских территорий и малых городов «АгроЭкоПолис»</a:t>
            </a:r>
            <a:endParaRPr lang="ru-RU" dirty="0"/>
          </a:p>
          <a:p>
            <a:r>
              <a:rPr lang="ru-RU" dirty="0">
                <a:hlinkClick r:id="rId3"/>
              </a:rPr>
              <a:t>АгроЭкоПолис</a:t>
            </a:r>
            <a:endParaRPr lang="ru-RU" dirty="0"/>
          </a:p>
          <a:p>
            <a:r>
              <a:rPr lang="ru-RU" dirty="0">
                <a:hlinkClick r:id="rId4"/>
              </a:rPr>
              <a:t>Проект в </a:t>
            </a:r>
            <a:r>
              <a:rPr lang="en-US" dirty="0">
                <a:hlinkClick r:id="rId4"/>
              </a:rPr>
              <a:t>Figma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5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53238-8D58-4A21-B6A8-56BBCE20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мы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33D0D-55A4-4B83-8681-8FEF8F25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ru-RU" dirty="0"/>
              <a:t>     </a:t>
            </a:r>
            <a:r>
              <a:rPr lang="en-US" dirty="0"/>
              <a:t>- </a:t>
            </a:r>
            <a:r>
              <a:rPr lang="ru-RU" dirty="0"/>
              <a:t>это проект развития территории Енисейской Сибири, основанного на внедрении высоких технологий в агробизнес, позволяющий управлять действиями властей, бизнеса, сельхозтоваропроизводителей, населения, переработчиков, научных учреждений и учебных заведений по развитии агропромышленного комплекса Енисейской Сибири.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776441-F30E-4E12-916B-EDC87913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60261"/>
            <a:ext cx="3190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1B770-4AE6-4E69-AE66-AA90CECE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29FCF-1BCC-451E-9AC7-CA66F4FC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Обеспечение условий для прогнозируемого устойчивого развития агропромышленного комплекса (АПК) регионов, установления межрегиональных экономических связей по всем направлениям развития АПК на основе целенаправленного использования интеллектуального потенциала, генерации, распространения и реализации новых знаний. </a:t>
            </a:r>
          </a:p>
        </p:txBody>
      </p:sp>
    </p:spTree>
    <p:extLst>
      <p:ext uri="{BB962C8B-B14F-4D97-AF65-F5344CB8AC3E}">
        <p14:creationId xmlns:p14="http://schemas.microsoft.com/office/powerpoint/2010/main" val="30127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B9DD9-3FC4-452B-A05E-86A585F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Качества города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01AC7-3C8B-42BC-8B89-C4DF549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Планируемый новый город должен формироваться на основе </a:t>
            </a:r>
            <a:r>
              <a:rPr lang="ru-RU" b="1" dirty="0"/>
              <a:t>современных представлений о градостроительстве</a:t>
            </a:r>
            <a:r>
              <a:rPr lang="ru-RU" dirty="0"/>
              <a:t>, с учётом </a:t>
            </a:r>
            <a:r>
              <a:rPr lang="ru-RU" b="1" dirty="0"/>
              <a:t>основных трендов развития цивилизации</a:t>
            </a:r>
            <a:r>
              <a:rPr lang="ru-RU" dirty="0"/>
              <a:t> и </a:t>
            </a:r>
            <a:r>
              <a:rPr lang="ru-RU" b="1" dirty="0"/>
              <a:t>задач, стоящих перед современной Россией и Сибирью</a:t>
            </a:r>
            <a:r>
              <a:rPr lang="ru-RU" dirty="0"/>
              <a:t>, в частности.</a:t>
            </a:r>
          </a:p>
          <a:p>
            <a:r>
              <a:rPr lang="ru-RU" dirty="0"/>
              <a:t> Город должен обладать чертами </a:t>
            </a:r>
            <a:r>
              <a:rPr lang="ru-RU" b="1" dirty="0"/>
              <a:t>технополиса</a:t>
            </a:r>
            <a:r>
              <a:rPr lang="ru-RU" dirty="0"/>
              <a:t> и </a:t>
            </a:r>
            <a:r>
              <a:rPr lang="ru-RU" b="1" dirty="0"/>
              <a:t>экополиса</a:t>
            </a:r>
            <a:r>
              <a:rPr lang="ru-RU" dirty="0"/>
              <a:t> – двух наиболее перспективных моделей развития города:</a:t>
            </a:r>
          </a:p>
          <a:p>
            <a:r>
              <a:rPr lang="ru-RU" b="1" dirty="0"/>
              <a:t>Технополис</a:t>
            </a:r>
            <a:r>
              <a:rPr lang="ru-RU" dirty="0"/>
              <a:t> — это, как правило, новые города, в которых в отличие от технопарков не только осуществляется деловая активность, но и проживает население.</a:t>
            </a:r>
          </a:p>
          <a:p>
            <a:r>
              <a:rPr lang="ru-RU" b="1" dirty="0"/>
              <a:t>«Экополис»</a:t>
            </a:r>
            <a:r>
              <a:rPr lang="ru-RU" dirty="0"/>
              <a:t> — это технологии замкнутых циклов, отсутствие отходов в поселении в целом, т.е. максимально полная и эффективная </a:t>
            </a:r>
            <a:r>
              <a:rPr lang="ru-RU" dirty="0" err="1"/>
              <a:t>жкологичность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87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08A99-878B-413C-9DE6-531A5134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Цветовые палитры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DF87D-46B1-4839-B88D-9E18A5C4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97176"/>
          </a:xfrm>
        </p:spPr>
        <p:txBody>
          <a:bodyPr/>
          <a:lstStyle/>
          <a:p>
            <a:r>
              <a:rPr lang="ru-RU" dirty="0"/>
              <a:t>Ввиду агропромышленной направленности и экологичности проекта, цветовая палитра выбиралась в мягко-зелёном спектре: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D2F79-FD31-4230-ACA8-5C5BED76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0" y="2622801"/>
            <a:ext cx="8572500" cy="2095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035E09-DE70-4564-AC9F-5EB106581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957" y="5518686"/>
            <a:ext cx="2593132" cy="9858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DF830C-335A-4695-9023-14CE927B7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422" y="5515477"/>
            <a:ext cx="2570982" cy="97739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41618937-76F2-4213-8114-F36594234E7B}"/>
              </a:ext>
            </a:extLst>
          </p:cNvPr>
          <p:cNvSpPr txBox="1">
            <a:spLocks/>
          </p:cNvSpPr>
          <p:nvPr/>
        </p:nvSpPr>
        <p:spPr>
          <a:xfrm>
            <a:off x="838200" y="4718301"/>
            <a:ext cx="10515600" cy="79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также градиенты из зелёного цвета в тёплый мягкий оранжевый и более светлый для выделения:</a:t>
            </a:r>
          </a:p>
        </p:txBody>
      </p:sp>
    </p:spTree>
    <p:extLst>
      <p:ext uri="{BB962C8B-B14F-4D97-AF65-F5344CB8AC3E}">
        <p14:creationId xmlns:p14="http://schemas.microsoft.com/office/powerpoint/2010/main" val="166566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1E51F-52AA-4A6A-B427-62997F91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Логотип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08CBC-E26C-4040-B2F9-B663C31D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проектирования логотипа было множество вариантов логотипа, но конечный результат остановился на вариантах: простом и детализированном.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712C2-926E-4A67-A16D-9560D9EB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137" y="2665158"/>
            <a:ext cx="9461725" cy="26266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C9970-497B-4452-9737-2FC719677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2014" y="5237896"/>
            <a:ext cx="6467969" cy="12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5D250-AC80-4CA6-9895-4728807F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Атрибутика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E78E0-B2FC-4EBF-B560-F97FB762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детализированном (большом) логотипе использованы некоторые детали:</a:t>
            </a:r>
          </a:p>
          <a:p>
            <a:r>
              <a:rPr lang="ru-RU" dirty="0"/>
              <a:t>Лист – значит экологичность.</a:t>
            </a:r>
          </a:p>
          <a:p>
            <a:r>
              <a:rPr lang="ru-RU" dirty="0"/>
              <a:t>Здания – значат город.</a:t>
            </a:r>
          </a:p>
          <a:p>
            <a:r>
              <a:rPr lang="ru-RU" dirty="0"/>
              <a:t>Стог сена с вилами – </a:t>
            </a:r>
            <a:r>
              <a:rPr lang="ru-RU" dirty="0" err="1"/>
              <a:t>агропромшыленную</a:t>
            </a:r>
            <a:r>
              <a:rPr lang="ru-RU" dirty="0"/>
              <a:t> направленность.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Вся атрибутика стоит в начале каждой части слова:</a:t>
            </a:r>
          </a:p>
          <a:p>
            <a:r>
              <a:rPr lang="ru-RU" dirty="0"/>
              <a:t>Агро – </a:t>
            </a:r>
            <a:r>
              <a:rPr lang="ru-RU" dirty="0" err="1"/>
              <a:t>агропромышленность</a:t>
            </a:r>
            <a:r>
              <a:rPr lang="ru-RU" dirty="0"/>
              <a:t>.</a:t>
            </a:r>
          </a:p>
          <a:p>
            <a:r>
              <a:rPr lang="ru-RU" dirty="0"/>
              <a:t>Эко – экологичность.</a:t>
            </a:r>
          </a:p>
          <a:p>
            <a:r>
              <a:rPr lang="ru-RU" dirty="0"/>
              <a:t>Полис – город.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BF02F4-4CC9-4144-9DF1-50B3F837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7209" y="4723666"/>
            <a:ext cx="1802911" cy="19872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983C25-83F8-459C-A0B3-CEFDCDE0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442" y="4616931"/>
            <a:ext cx="1486252" cy="21232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EE3362-0AE7-4AFE-94E0-0647EEE09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3635" y="2558883"/>
            <a:ext cx="2746513" cy="41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A095D-6393-4FFE-A7E1-993313AE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Слоган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5A027-9D7F-4FD5-9B32-D6F9833A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Люди. Технологии. Развитие.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Слоган отражает наши основные цели и философию:</a:t>
            </a:r>
          </a:p>
          <a:p>
            <a:r>
              <a:rPr lang="ru-RU" b="1" dirty="0"/>
              <a:t>Люди</a:t>
            </a:r>
            <a:r>
              <a:rPr lang="ru-RU" dirty="0"/>
              <a:t> - ведь без людей не было ничего из этого.</a:t>
            </a:r>
          </a:p>
          <a:p>
            <a:r>
              <a:rPr lang="ru-RU" b="1" dirty="0"/>
              <a:t>Технологии</a:t>
            </a:r>
            <a:r>
              <a:rPr lang="ru-RU" dirty="0"/>
              <a:t> – является продуктом умственной деятельности людей, а также технологии, которые заботятся о окружающей среде.</a:t>
            </a:r>
          </a:p>
          <a:p>
            <a:r>
              <a:rPr lang="ru-RU" b="1" dirty="0"/>
              <a:t>Развитие</a:t>
            </a:r>
            <a:r>
              <a:rPr lang="ru-RU" dirty="0"/>
              <a:t> – является одним из основных критериев человека, ведь человек способен развивать технологии и развиваться за счёт технологий. Развитие ради технологий и технологии ради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419529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0C4E9-0B2B-4D52-9544-B100FCD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Шрифт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F492-0105-49B6-90D0-805700BF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ru-RU" dirty="0"/>
              <a:t>Шрифты выбирались интуитивно.</a:t>
            </a:r>
            <a:endParaRPr lang="en-US" dirty="0"/>
          </a:p>
          <a:p>
            <a:r>
              <a:rPr lang="ru-RU" dirty="0"/>
              <a:t>Шрифт для логотипа: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Шрифт для обычного текста: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6CB8A-1610-4D8E-A3B8-07AF44D1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437" y="1825625"/>
            <a:ext cx="1420537" cy="3933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5FA819-25B5-415A-9A0E-7E1716265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8022" y="4106949"/>
            <a:ext cx="2396569" cy="3603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801C3A-6391-4B1B-B0CB-B0EF444E6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9100" y="2513189"/>
            <a:ext cx="7353800" cy="8897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476CE5-8631-4AD0-BBA1-5DF2FBEF06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6831" y="5171376"/>
            <a:ext cx="8298337" cy="8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2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472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Тема Office</vt:lpstr>
      <vt:lpstr>1_Тема Office</vt:lpstr>
      <vt:lpstr>Презентация PowerPoint</vt:lpstr>
      <vt:lpstr>Что мы такое?</vt:lpstr>
      <vt:lpstr>Цель проекта</vt:lpstr>
      <vt:lpstr>Качества города</vt:lpstr>
      <vt:lpstr>Цветовые палитры</vt:lpstr>
      <vt:lpstr>Логотип</vt:lpstr>
      <vt:lpstr>Атрибутика</vt:lpstr>
      <vt:lpstr>Слоган</vt:lpstr>
      <vt:lpstr>Шрифт</vt:lpstr>
      <vt:lpstr>Структура сайта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 Сергеев</dc:creator>
  <cp:lastModifiedBy>Фёдор Сергеев</cp:lastModifiedBy>
  <cp:revision>1</cp:revision>
  <dcterms:created xsi:type="dcterms:W3CDTF">2021-01-20T03:04:37Z</dcterms:created>
  <dcterms:modified xsi:type="dcterms:W3CDTF">2021-06-10T02:20:56Z</dcterms:modified>
</cp:coreProperties>
</file>