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7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7512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0618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032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03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0466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492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602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335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4385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6382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029CF3-377E-479C-8376-79D34D987A54}" type="datetimeFigureOut">
              <a:rPr lang="en-AE" smtClean="0"/>
              <a:t>24/03/2025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DDF7241-4F53-48D7-9AA4-6A063E7D97D3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3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FC92-7884-C645-0225-DFE5B8A11F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PIPELINED RISC CPU 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4AB87-C97E-0775-F3CC-3B4F4DE38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Saheel Faisal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0857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8A64-8A73-AED4-2563-B4343E570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81569-6965-D0B9-D9D0-3A8B312F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23403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PIPELINED RISC CPU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Faisal, Saheel</dc:creator>
  <cp:lastModifiedBy>Faisal, Saheel</cp:lastModifiedBy>
  <cp:revision>1</cp:revision>
  <dcterms:created xsi:type="dcterms:W3CDTF">2025-03-24T15:43:03Z</dcterms:created>
  <dcterms:modified xsi:type="dcterms:W3CDTF">2025-03-24T20:01:55Z</dcterms:modified>
</cp:coreProperties>
</file>