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4" r:id="rId6"/>
    <p:sldId id="265" r:id="rId7"/>
    <p:sldId id="262" r:id="rId8"/>
    <p:sldId id="263" r:id="rId9"/>
    <p:sldId id="260" r:id="rId10"/>
    <p:sldId id="257" r:id="rId11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F00FD-8475-4AA9-B301-CABB39435B95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53D8D-156A-493C-8ECD-88F7DE324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52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53D8D-156A-493C-8ECD-88F7DE32474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58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0F49-B93C-4F27-B00B-098DA0A090A0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BB5-2321-45B9-8DB1-CB0865F65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0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0F49-B93C-4F27-B00B-098DA0A090A0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BB5-2321-45B9-8DB1-CB0865F65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20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0F49-B93C-4F27-B00B-098DA0A090A0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BB5-2321-45B9-8DB1-CB0865F65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15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0F49-B93C-4F27-B00B-098DA0A090A0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BB5-2321-45B9-8DB1-CB0865F65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26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0F49-B93C-4F27-B00B-098DA0A090A0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BB5-2321-45B9-8DB1-CB0865F65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53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0F49-B93C-4F27-B00B-098DA0A090A0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BB5-2321-45B9-8DB1-CB0865F65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82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0F49-B93C-4F27-B00B-098DA0A090A0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BB5-2321-45B9-8DB1-CB0865F65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72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0F49-B93C-4F27-B00B-098DA0A090A0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BB5-2321-45B9-8DB1-CB0865F65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07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0F49-B93C-4F27-B00B-098DA0A090A0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BB5-2321-45B9-8DB1-CB0865F65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84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0F49-B93C-4F27-B00B-098DA0A090A0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BB5-2321-45B9-8DB1-CB0865F65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96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0F49-B93C-4F27-B00B-098DA0A090A0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BB5-2321-45B9-8DB1-CB0865F65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68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330F49-B93C-4F27-B00B-098DA0A090A0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09DBB5-2321-45B9-8DB1-CB0865F65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8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46488CAB-2E71-C893-FE12-901DA7387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60" y="5236822"/>
            <a:ext cx="707131" cy="1131570"/>
          </a:xfrm>
          <a:prstGeom prst="rect">
            <a:avLst/>
          </a:prstGeom>
        </p:spPr>
      </p:pic>
      <p:pic>
        <p:nvPicPr>
          <p:cNvPr id="11" name="Picture 10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68BE974C-730E-3E55-2458-369FEFB0C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68" y="5236822"/>
            <a:ext cx="707131" cy="1131570"/>
          </a:xfrm>
          <a:prstGeom prst="rect">
            <a:avLst/>
          </a:prstGeom>
        </p:spPr>
      </p:pic>
      <p:pic>
        <p:nvPicPr>
          <p:cNvPr id="12" name="Picture 11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3F00F1FE-05C3-4EDD-1C62-25AE6788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51" y="5236822"/>
            <a:ext cx="707131" cy="1131570"/>
          </a:xfrm>
          <a:prstGeom prst="rect">
            <a:avLst/>
          </a:prstGeom>
        </p:spPr>
      </p:pic>
      <p:pic>
        <p:nvPicPr>
          <p:cNvPr id="13" name="Picture 12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75A22EDE-4A8B-32DF-8A64-D4B4FEAF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69" y="5236827"/>
            <a:ext cx="707131" cy="1131570"/>
          </a:xfrm>
          <a:prstGeom prst="rect">
            <a:avLst/>
          </a:prstGeom>
        </p:spPr>
      </p:pic>
      <p:pic>
        <p:nvPicPr>
          <p:cNvPr id="14" name="Picture 13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85AB5F78-C97A-40EA-980F-ACDF8A71B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610" y="5236827"/>
            <a:ext cx="707131" cy="1131570"/>
          </a:xfrm>
          <a:prstGeom prst="rect">
            <a:avLst/>
          </a:prstGeom>
        </p:spPr>
      </p:pic>
      <p:pic>
        <p:nvPicPr>
          <p:cNvPr id="15" name="Picture 14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10FC3424-A4D9-C9A8-5394-C1B3FDDD1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50" y="5236829"/>
            <a:ext cx="707131" cy="1131570"/>
          </a:xfrm>
          <a:prstGeom prst="rect">
            <a:avLst/>
          </a:prstGeom>
        </p:spPr>
      </p:pic>
      <p:pic>
        <p:nvPicPr>
          <p:cNvPr id="16" name="Picture 15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F4ADFBC0-9596-BF6E-A2C9-F36C9AFE1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59" y="5236822"/>
            <a:ext cx="707131" cy="1131570"/>
          </a:xfrm>
          <a:prstGeom prst="rect">
            <a:avLst/>
          </a:prstGeom>
        </p:spPr>
      </p:pic>
      <p:pic>
        <p:nvPicPr>
          <p:cNvPr id="17" name="Picture 16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1A0965C9-CCB4-C8BE-4F07-02F67B81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00" y="817383"/>
            <a:ext cx="707131" cy="1131570"/>
          </a:xfrm>
          <a:prstGeom prst="rect">
            <a:avLst/>
          </a:prstGeom>
        </p:spPr>
      </p:pic>
      <p:pic>
        <p:nvPicPr>
          <p:cNvPr id="18" name="Picture 17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C7748C87-52BF-6C85-5F46-B79E5EB72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08" y="817383"/>
            <a:ext cx="707131" cy="1131570"/>
          </a:xfrm>
          <a:prstGeom prst="rect">
            <a:avLst/>
          </a:prstGeom>
        </p:spPr>
      </p:pic>
      <p:pic>
        <p:nvPicPr>
          <p:cNvPr id="19" name="Picture 18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48A86661-CFF8-7D81-2F74-43A05903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91" y="817383"/>
            <a:ext cx="707131" cy="1131570"/>
          </a:xfrm>
          <a:prstGeom prst="rect">
            <a:avLst/>
          </a:prstGeom>
        </p:spPr>
      </p:pic>
      <p:pic>
        <p:nvPicPr>
          <p:cNvPr id="20" name="Picture 19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155F3362-C35A-2BE8-6806-D2AE09E4F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09" y="817388"/>
            <a:ext cx="707131" cy="1131570"/>
          </a:xfrm>
          <a:prstGeom prst="rect">
            <a:avLst/>
          </a:prstGeom>
        </p:spPr>
      </p:pic>
      <p:pic>
        <p:nvPicPr>
          <p:cNvPr id="21" name="Picture 20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F56BE8D4-84F8-B7E5-ADC8-B6098A9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50" y="817388"/>
            <a:ext cx="707131" cy="1131570"/>
          </a:xfrm>
          <a:prstGeom prst="rect">
            <a:avLst/>
          </a:prstGeom>
        </p:spPr>
      </p:pic>
      <p:pic>
        <p:nvPicPr>
          <p:cNvPr id="22" name="Picture 21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3DF3930E-413C-6966-8E04-1BC07704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90" y="817390"/>
            <a:ext cx="707131" cy="1131570"/>
          </a:xfrm>
          <a:prstGeom prst="rect">
            <a:avLst/>
          </a:prstGeom>
        </p:spPr>
      </p:pic>
      <p:pic>
        <p:nvPicPr>
          <p:cNvPr id="23" name="Picture 22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6B9B9A6D-715D-1387-6951-A99EFA87B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99" y="817383"/>
            <a:ext cx="707131" cy="1131570"/>
          </a:xfrm>
          <a:prstGeom prst="rect">
            <a:avLst/>
          </a:prstGeom>
        </p:spPr>
      </p:pic>
      <p:pic>
        <p:nvPicPr>
          <p:cNvPr id="24" name="Picture 23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3A05043D-948A-936C-F1BD-219FB63B3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82" y="2486968"/>
            <a:ext cx="1209555" cy="1935563"/>
          </a:xfrm>
          <a:prstGeom prst="rect">
            <a:avLst/>
          </a:prstGeom>
        </p:spPr>
      </p:pic>
      <p:pic>
        <p:nvPicPr>
          <p:cNvPr id="25" name="Picture 24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B5B75FAF-A933-395A-6284-EAE8C40D7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38" y="2486968"/>
            <a:ext cx="1209555" cy="1935563"/>
          </a:xfrm>
          <a:prstGeom prst="rect">
            <a:avLst/>
          </a:prstGeom>
        </p:spPr>
      </p:pic>
      <p:pic>
        <p:nvPicPr>
          <p:cNvPr id="27" name="Picture 26" descr="A red and black card with yellow text&#10;&#10;Description automatically generated">
            <a:extLst>
              <a:ext uri="{FF2B5EF4-FFF2-40B4-BE49-F238E27FC236}">
                <a16:creationId xmlns:a16="http://schemas.microsoft.com/office/drawing/2014/main" id="{EF91606E-D462-C09F-79A9-C7D03029C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1" y="837431"/>
            <a:ext cx="707131" cy="1111522"/>
          </a:xfrm>
          <a:prstGeom prst="rect">
            <a:avLst/>
          </a:prstGeom>
        </p:spPr>
      </p:pic>
      <p:pic>
        <p:nvPicPr>
          <p:cNvPr id="29" name="Picture 28" descr="A group of rectangular colored rectangles&#10;&#10;Description automatically generated">
            <a:extLst>
              <a:ext uri="{FF2B5EF4-FFF2-40B4-BE49-F238E27FC236}">
                <a16:creationId xmlns:a16="http://schemas.microsoft.com/office/drawing/2014/main" id="{FA7AC5A6-C4E2-02E0-8B98-7EB2C9610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51" y="5222595"/>
            <a:ext cx="695662" cy="1145797"/>
          </a:xfrm>
          <a:prstGeom prst="rect">
            <a:avLst/>
          </a:prstGeom>
        </p:spPr>
      </p:pic>
      <p:pic>
        <p:nvPicPr>
          <p:cNvPr id="30" name="Picture 29" descr="A group of rectangular colored rectangles&#10;&#10;Description automatically generated">
            <a:extLst>
              <a:ext uri="{FF2B5EF4-FFF2-40B4-BE49-F238E27FC236}">
                <a16:creationId xmlns:a16="http://schemas.microsoft.com/office/drawing/2014/main" id="{975AE1C7-F5E7-D3C6-2FBA-3FBB0E4C8C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38" y="2452692"/>
            <a:ext cx="1209555" cy="1992209"/>
          </a:xfrm>
          <a:prstGeom prst="rect">
            <a:avLst/>
          </a:prstGeom>
        </p:spPr>
      </p:pic>
      <p:pic>
        <p:nvPicPr>
          <p:cNvPr id="35" name="Picture 34" descr="A deck of playing cards&#10;&#10;Description automatically generated">
            <a:extLst>
              <a:ext uri="{FF2B5EF4-FFF2-40B4-BE49-F238E27FC236}">
                <a16:creationId xmlns:a16="http://schemas.microsoft.com/office/drawing/2014/main" id="{3BF94970-BDB6-3ADC-8489-BCEE0810D6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2" t="1316" r="25674" b="7346"/>
          <a:stretch/>
        </p:blipFill>
        <p:spPr>
          <a:xfrm>
            <a:off x="4996609" y="1948953"/>
            <a:ext cx="1445612" cy="2605256"/>
          </a:xfrm>
          <a:prstGeom prst="rect">
            <a:avLst/>
          </a:prstGeom>
        </p:spPr>
      </p:pic>
      <p:pic>
        <p:nvPicPr>
          <p:cNvPr id="36" name="Picture 35" descr="A group of rectangular colored rectangles&#10;&#10;Description automatically generated">
            <a:extLst>
              <a:ext uri="{FF2B5EF4-FFF2-40B4-BE49-F238E27FC236}">
                <a16:creationId xmlns:a16="http://schemas.microsoft.com/office/drawing/2014/main" id="{B63C75A1-456F-7AC2-31C7-4FCA6A53E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66" y="2325472"/>
            <a:ext cx="1209555" cy="1992209"/>
          </a:xfrm>
          <a:prstGeom prst="rect">
            <a:avLst/>
          </a:prstGeom>
        </p:spPr>
      </p:pic>
      <p:pic>
        <p:nvPicPr>
          <p:cNvPr id="39" name="Picture 38" descr="A red and black card with yellow text&#10;&#10;Description automatically generated">
            <a:extLst>
              <a:ext uri="{FF2B5EF4-FFF2-40B4-BE49-F238E27FC236}">
                <a16:creationId xmlns:a16="http://schemas.microsoft.com/office/drawing/2014/main" id="{21365F7D-5566-4E31-70A3-0F9A9C9B6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60" y="812571"/>
            <a:ext cx="707131" cy="111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6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F1E7-9D94-A414-1F71-9B13CC18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A573-481A-8699-8557-C4B271D7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7" name="Picture 36" descr="A deck of playing cards&#10;&#10;Description automatically generated">
            <a:extLst>
              <a:ext uri="{FF2B5EF4-FFF2-40B4-BE49-F238E27FC236}">
                <a16:creationId xmlns:a16="http://schemas.microsoft.com/office/drawing/2014/main" id="{C365EECC-D99D-C600-E998-71AE97BE4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2" t="1316" r="25674" b="7346"/>
          <a:stretch/>
        </p:blipFill>
        <p:spPr>
          <a:xfrm>
            <a:off x="1099912" y="-65247"/>
            <a:ext cx="2716184" cy="4895060"/>
          </a:xfrm>
          <a:prstGeom prst="rect">
            <a:avLst/>
          </a:prstGeom>
        </p:spPr>
      </p:pic>
      <p:pic>
        <p:nvPicPr>
          <p:cNvPr id="4" name="Picture 3" descr="A deck of playing cards&#10;&#10;Description automatically generated">
            <a:extLst>
              <a:ext uri="{FF2B5EF4-FFF2-40B4-BE49-F238E27FC236}">
                <a16:creationId xmlns:a16="http://schemas.microsoft.com/office/drawing/2014/main" id="{0CE5E1EC-EBE1-A0D1-1C38-978F4B6A5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2" t="1316" r="25674" b="7346"/>
          <a:stretch/>
        </p:blipFill>
        <p:spPr>
          <a:xfrm>
            <a:off x="5071457" y="434626"/>
            <a:ext cx="2716184" cy="4895060"/>
          </a:xfrm>
          <a:prstGeom prst="rect">
            <a:avLst/>
          </a:prstGeom>
        </p:spPr>
      </p:pic>
      <p:pic>
        <p:nvPicPr>
          <p:cNvPr id="5" name="Picture 4" descr="A deck of playing cards&#10;&#10;Description automatically generated">
            <a:extLst>
              <a:ext uri="{FF2B5EF4-FFF2-40B4-BE49-F238E27FC236}">
                <a16:creationId xmlns:a16="http://schemas.microsoft.com/office/drawing/2014/main" id="{23F5B9A7-5830-1110-55BE-1AFD2DD70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2" t="1316" r="25674" b="7346"/>
          <a:stretch/>
        </p:blipFill>
        <p:spPr>
          <a:xfrm>
            <a:off x="8134697" y="434626"/>
            <a:ext cx="2716184" cy="48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4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46488CAB-2E71-C893-FE12-901DA7387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57" y="5618044"/>
            <a:ext cx="707131" cy="1131570"/>
          </a:xfrm>
          <a:prstGeom prst="rect">
            <a:avLst/>
          </a:prstGeom>
        </p:spPr>
      </p:pic>
      <p:pic>
        <p:nvPicPr>
          <p:cNvPr id="11" name="Picture 10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68BE974C-730E-3E55-2458-369FEFB0C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65" y="5618044"/>
            <a:ext cx="707131" cy="1131570"/>
          </a:xfrm>
          <a:prstGeom prst="rect">
            <a:avLst/>
          </a:prstGeom>
        </p:spPr>
      </p:pic>
      <p:pic>
        <p:nvPicPr>
          <p:cNvPr id="12" name="Picture 11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3F00F1FE-05C3-4EDD-1C62-25AE6788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48" y="5618044"/>
            <a:ext cx="707131" cy="1131570"/>
          </a:xfrm>
          <a:prstGeom prst="rect">
            <a:avLst/>
          </a:prstGeom>
        </p:spPr>
      </p:pic>
      <p:pic>
        <p:nvPicPr>
          <p:cNvPr id="13" name="Picture 12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75A22EDE-4A8B-32DF-8A64-D4B4FEAF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66" y="5618049"/>
            <a:ext cx="707131" cy="1131570"/>
          </a:xfrm>
          <a:prstGeom prst="rect">
            <a:avLst/>
          </a:prstGeom>
        </p:spPr>
      </p:pic>
      <p:pic>
        <p:nvPicPr>
          <p:cNvPr id="14" name="Picture 13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85AB5F78-C97A-40EA-980F-ACDF8A71B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07" y="5618049"/>
            <a:ext cx="707131" cy="1131570"/>
          </a:xfrm>
          <a:prstGeom prst="rect">
            <a:avLst/>
          </a:prstGeom>
        </p:spPr>
      </p:pic>
      <p:pic>
        <p:nvPicPr>
          <p:cNvPr id="15" name="Picture 14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10FC3424-A4D9-C9A8-5394-C1B3FDDD1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7" y="5618051"/>
            <a:ext cx="707131" cy="1131570"/>
          </a:xfrm>
          <a:prstGeom prst="rect">
            <a:avLst/>
          </a:prstGeom>
        </p:spPr>
      </p:pic>
      <p:pic>
        <p:nvPicPr>
          <p:cNvPr id="16" name="Picture 15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F4ADFBC0-9596-BF6E-A2C9-F36C9AFE1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56" y="5618044"/>
            <a:ext cx="707131" cy="1131570"/>
          </a:xfrm>
          <a:prstGeom prst="rect">
            <a:avLst/>
          </a:prstGeom>
        </p:spPr>
      </p:pic>
      <p:pic>
        <p:nvPicPr>
          <p:cNvPr id="17" name="Picture 16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1A0965C9-CCB4-C8BE-4F07-02F67B81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78" y="310116"/>
            <a:ext cx="707131" cy="1131570"/>
          </a:xfrm>
          <a:prstGeom prst="rect">
            <a:avLst/>
          </a:prstGeom>
        </p:spPr>
      </p:pic>
      <p:pic>
        <p:nvPicPr>
          <p:cNvPr id="18" name="Picture 17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C7748C87-52BF-6C85-5F46-B79E5EB72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87" y="310116"/>
            <a:ext cx="707131" cy="1131570"/>
          </a:xfrm>
          <a:prstGeom prst="rect">
            <a:avLst/>
          </a:prstGeom>
        </p:spPr>
      </p:pic>
      <p:pic>
        <p:nvPicPr>
          <p:cNvPr id="19" name="Picture 18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48A86661-CFF8-7D81-2F74-43A05903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39" y="310116"/>
            <a:ext cx="707131" cy="1131570"/>
          </a:xfrm>
          <a:prstGeom prst="rect">
            <a:avLst/>
          </a:prstGeom>
        </p:spPr>
      </p:pic>
      <p:pic>
        <p:nvPicPr>
          <p:cNvPr id="20" name="Picture 19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155F3362-C35A-2BE8-6806-D2AE09E4F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88" y="310121"/>
            <a:ext cx="707131" cy="1131570"/>
          </a:xfrm>
          <a:prstGeom prst="rect">
            <a:avLst/>
          </a:prstGeom>
        </p:spPr>
      </p:pic>
      <p:pic>
        <p:nvPicPr>
          <p:cNvPr id="21" name="Picture 20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F56BE8D4-84F8-B7E5-ADC8-B6098A9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28" y="310121"/>
            <a:ext cx="707131" cy="1131570"/>
          </a:xfrm>
          <a:prstGeom prst="rect">
            <a:avLst/>
          </a:prstGeom>
        </p:spPr>
      </p:pic>
      <p:pic>
        <p:nvPicPr>
          <p:cNvPr id="22" name="Picture 21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3DF3930E-413C-6966-8E04-1BC07704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68" y="310123"/>
            <a:ext cx="707131" cy="1131570"/>
          </a:xfrm>
          <a:prstGeom prst="rect">
            <a:avLst/>
          </a:prstGeom>
        </p:spPr>
      </p:pic>
      <p:pic>
        <p:nvPicPr>
          <p:cNvPr id="23" name="Picture 22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6B9B9A6D-715D-1387-6951-A99EFA87B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7" y="310116"/>
            <a:ext cx="707131" cy="1131570"/>
          </a:xfrm>
          <a:prstGeom prst="rect">
            <a:avLst/>
          </a:prstGeom>
        </p:spPr>
      </p:pic>
      <p:pic>
        <p:nvPicPr>
          <p:cNvPr id="24" name="Picture 23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3A05043D-948A-936C-F1BD-219FB63B3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78" y="2173419"/>
            <a:ext cx="1209555" cy="1935563"/>
          </a:xfrm>
          <a:prstGeom prst="rect">
            <a:avLst/>
          </a:prstGeom>
        </p:spPr>
      </p:pic>
      <p:pic>
        <p:nvPicPr>
          <p:cNvPr id="25" name="Picture 24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B5B75FAF-A933-395A-6284-EAE8C40D7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38" y="2165573"/>
            <a:ext cx="1209555" cy="1935563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441E043-9AD5-35BB-7308-650EF0531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8" t="66107" r="24200" b="11625"/>
          <a:stretch/>
        </p:blipFill>
        <p:spPr>
          <a:xfrm>
            <a:off x="3387435" y="4714267"/>
            <a:ext cx="6611112" cy="796433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07BFB5-5225-E77D-4A92-E5000BAB16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12260" r="67962" b="41442"/>
          <a:stretch/>
        </p:blipFill>
        <p:spPr>
          <a:xfrm>
            <a:off x="85351" y="479798"/>
            <a:ext cx="3214668" cy="4408424"/>
          </a:xfrm>
          <a:prstGeom prst="rect">
            <a:avLst/>
          </a:prstGeom>
        </p:spPr>
      </p:pic>
      <p:pic>
        <p:nvPicPr>
          <p:cNvPr id="8" name="Picture 7" descr="A red and yellow logo&#10;&#10;Description automatically generated">
            <a:extLst>
              <a:ext uri="{FF2B5EF4-FFF2-40B4-BE49-F238E27FC236}">
                <a16:creationId xmlns:a16="http://schemas.microsoft.com/office/drawing/2014/main" id="{7E77B47F-98DC-B4EC-378C-DAC53E209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4204">
            <a:off x="39136" y="4480256"/>
            <a:ext cx="2718763" cy="2459833"/>
          </a:xfrm>
          <a:prstGeom prst="rect">
            <a:avLst/>
          </a:prstGeom>
        </p:spPr>
      </p:pic>
      <p:pic>
        <p:nvPicPr>
          <p:cNvPr id="26" name="Picture 25" descr="A wooden sign with arrows&#10;&#10;Description automatically generated">
            <a:extLst>
              <a:ext uri="{FF2B5EF4-FFF2-40B4-BE49-F238E27FC236}">
                <a16:creationId xmlns:a16="http://schemas.microsoft.com/office/drawing/2014/main" id="{A4A422EC-266B-9621-2A10-B8F0F84790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56816" r="67498" b="29231"/>
          <a:stretch/>
        </p:blipFill>
        <p:spPr>
          <a:xfrm>
            <a:off x="2479005" y="5710291"/>
            <a:ext cx="886613" cy="1022497"/>
          </a:xfrm>
          <a:prstGeom prst="rect">
            <a:avLst/>
          </a:prstGeom>
        </p:spPr>
      </p:pic>
      <p:pic>
        <p:nvPicPr>
          <p:cNvPr id="28" name="Picture 27" descr="A wooden sign with arrows&#10;&#10;Description automatically generated">
            <a:extLst>
              <a:ext uri="{FF2B5EF4-FFF2-40B4-BE49-F238E27FC236}">
                <a16:creationId xmlns:a16="http://schemas.microsoft.com/office/drawing/2014/main" id="{F9521FAB-226B-8C1B-9432-58401298C9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56816" r="67498" b="29231"/>
          <a:stretch/>
        </p:blipFill>
        <p:spPr>
          <a:xfrm flipH="1">
            <a:off x="9969505" y="5734962"/>
            <a:ext cx="886613" cy="10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6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46488CAB-2E71-C893-FE12-901DA7387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39" y="5211280"/>
            <a:ext cx="707131" cy="1131570"/>
          </a:xfrm>
          <a:prstGeom prst="rect">
            <a:avLst/>
          </a:prstGeom>
        </p:spPr>
      </p:pic>
      <p:pic>
        <p:nvPicPr>
          <p:cNvPr id="11" name="Picture 10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68BE974C-730E-3E55-2458-369FEFB0C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47" y="5211280"/>
            <a:ext cx="707131" cy="1131570"/>
          </a:xfrm>
          <a:prstGeom prst="rect">
            <a:avLst/>
          </a:prstGeom>
        </p:spPr>
      </p:pic>
      <p:pic>
        <p:nvPicPr>
          <p:cNvPr id="12" name="Picture 11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3F00F1FE-05C3-4EDD-1C62-25AE6788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30" y="5211280"/>
            <a:ext cx="707131" cy="1131570"/>
          </a:xfrm>
          <a:prstGeom prst="rect">
            <a:avLst/>
          </a:prstGeom>
        </p:spPr>
      </p:pic>
      <p:pic>
        <p:nvPicPr>
          <p:cNvPr id="13" name="Picture 12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75A22EDE-4A8B-32DF-8A64-D4B4FEAF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48" y="5211285"/>
            <a:ext cx="707131" cy="1131570"/>
          </a:xfrm>
          <a:prstGeom prst="rect">
            <a:avLst/>
          </a:prstGeom>
        </p:spPr>
      </p:pic>
      <p:pic>
        <p:nvPicPr>
          <p:cNvPr id="14" name="Picture 13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85AB5F78-C97A-40EA-980F-ACDF8A71B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5211285"/>
            <a:ext cx="707131" cy="1131570"/>
          </a:xfrm>
          <a:prstGeom prst="rect">
            <a:avLst/>
          </a:prstGeom>
        </p:spPr>
      </p:pic>
      <p:pic>
        <p:nvPicPr>
          <p:cNvPr id="15" name="Picture 14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10FC3424-A4D9-C9A8-5394-C1B3FDDD1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29" y="5211287"/>
            <a:ext cx="707131" cy="1131570"/>
          </a:xfrm>
          <a:prstGeom prst="rect">
            <a:avLst/>
          </a:prstGeom>
        </p:spPr>
      </p:pic>
      <p:pic>
        <p:nvPicPr>
          <p:cNvPr id="16" name="Picture 15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F4ADFBC0-9596-BF6E-A2C9-F36C9AFE1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938" y="5211280"/>
            <a:ext cx="707131" cy="1131570"/>
          </a:xfrm>
          <a:prstGeom prst="rect">
            <a:avLst/>
          </a:prstGeom>
        </p:spPr>
      </p:pic>
      <p:pic>
        <p:nvPicPr>
          <p:cNvPr id="17" name="Picture 16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1A0965C9-CCB4-C8BE-4F07-02F67B81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79" y="791841"/>
            <a:ext cx="707131" cy="1131570"/>
          </a:xfrm>
          <a:prstGeom prst="rect">
            <a:avLst/>
          </a:prstGeom>
        </p:spPr>
      </p:pic>
      <p:pic>
        <p:nvPicPr>
          <p:cNvPr id="18" name="Picture 17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C7748C87-52BF-6C85-5F46-B79E5EB72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88" y="791841"/>
            <a:ext cx="707131" cy="1131570"/>
          </a:xfrm>
          <a:prstGeom prst="rect">
            <a:avLst/>
          </a:prstGeom>
        </p:spPr>
      </p:pic>
      <p:pic>
        <p:nvPicPr>
          <p:cNvPr id="19" name="Picture 18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48A86661-CFF8-7D81-2F74-43A05903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40" y="791841"/>
            <a:ext cx="707131" cy="1131570"/>
          </a:xfrm>
          <a:prstGeom prst="rect">
            <a:avLst/>
          </a:prstGeom>
        </p:spPr>
      </p:pic>
      <p:pic>
        <p:nvPicPr>
          <p:cNvPr id="20" name="Picture 19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155F3362-C35A-2BE8-6806-D2AE09E4F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89" y="791846"/>
            <a:ext cx="707131" cy="1131570"/>
          </a:xfrm>
          <a:prstGeom prst="rect">
            <a:avLst/>
          </a:prstGeom>
        </p:spPr>
      </p:pic>
      <p:pic>
        <p:nvPicPr>
          <p:cNvPr id="21" name="Picture 20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F56BE8D4-84F8-B7E5-ADC8-B6098A9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29" y="791846"/>
            <a:ext cx="707131" cy="1131570"/>
          </a:xfrm>
          <a:prstGeom prst="rect">
            <a:avLst/>
          </a:prstGeom>
        </p:spPr>
      </p:pic>
      <p:pic>
        <p:nvPicPr>
          <p:cNvPr id="22" name="Picture 21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3DF3930E-413C-6966-8E04-1BC07704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69" y="791848"/>
            <a:ext cx="707131" cy="1131570"/>
          </a:xfrm>
          <a:prstGeom prst="rect">
            <a:avLst/>
          </a:prstGeom>
        </p:spPr>
      </p:pic>
      <p:pic>
        <p:nvPicPr>
          <p:cNvPr id="23" name="Picture 22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6B9B9A6D-715D-1387-6951-A99EFA87B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78" y="791841"/>
            <a:ext cx="707131" cy="1131570"/>
          </a:xfrm>
          <a:prstGeom prst="rect">
            <a:avLst/>
          </a:prstGeom>
        </p:spPr>
      </p:pic>
      <p:pic>
        <p:nvPicPr>
          <p:cNvPr id="24" name="Picture 23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3A05043D-948A-936C-F1BD-219FB63B3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19" y="2155524"/>
            <a:ext cx="1209555" cy="1935563"/>
          </a:xfrm>
          <a:prstGeom prst="rect">
            <a:avLst/>
          </a:prstGeom>
        </p:spPr>
      </p:pic>
      <p:pic>
        <p:nvPicPr>
          <p:cNvPr id="25" name="Picture 24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B5B75FAF-A933-395A-6284-EAE8C40D7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79" y="2147678"/>
            <a:ext cx="1209555" cy="1935563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441E043-9AD5-35BB-7308-650EF0531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8" t="66107" r="24200" b="11625"/>
          <a:stretch/>
        </p:blipFill>
        <p:spPr>
          <a:xfrm>
            <a:off x="3424217" y="4307503"/>
            <a:ext cx="6611112" cy="796433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07BFB5-5225-E77D-4A92-E5000BAB16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6095" r="67962" b="35828"/>
          <a:stretch/>
        </p:blipFill>
        <p:spPr>
          <a:xfrm>
            <a:off x="0" y="12885"/>
            <a:ext cx="3214668" cy="4710730"/>
          </a:xfrm>
          <a:prstGeom prst="rect">
            <a:avLst/>
          </a:prstGeom>
        </p:spPr>
      </p:pic>
      <p:pic>
        <p:nvPicPr>
          <p:cNvPr id="8" name="Picture 7" descr="A red and yellow logo&#10;&#10;Description automatically generated">
            <a:extLst>
              <a:ext uri="{FF2B5EF4-FFF2-40B4-BE49-F238E27FC236}">
                <a16:creationId xmlns:a16="http://schemas.microsoft.com/office/drawing/2014/main" id="{7E77B47F-98DC-B4EC-378C-DAC53E209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4204">
            <a:off x="34400" y="3824059"/>
            <a:ext cx="2718763" cy="2459833"/>
          </a:xfrm>
          <a:prstGeom prst="rect">
            <a:avLst/>
          </a:prstGeom>
        </p:spPr>
      </p:pic>
      <p:pic>
        <p:nvPicPr>
          <p:cNvPr id="26" name="Picture 25" descr="A wooden sign with arrows&#10;&#10;Description automatically generated">
            <a:extLst>
              <a:ext uri="{FF2B5EF4-FFF2-40B4-BE49-F238E27FC236}">
                <a16:creationId xmlns:a16="http://schemas.microsoft.com/office/drawing/2014/main" id="{A4A422EC-266B-9621-2A10-B8F0F84790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56816" r="67498" b="29231"/>
          <a:stretch/>
        </p:blipFill>
        <p:spPr>
          <a:xfrm>
            <a:off x="2486746" y="5321422"/>
            <a:ext cx="886613" cy="1022497"/>
          </a:xfrm>
          <a:prstGeom prst="rect">
            <a:avLst/>
          </a:prstGeom>
        </p:spPr>
      </p:pic>
      <p:pic>
        <p:nvPicPr>
          <p:cNvPr id="28" name="Picture 27" descr="A wooden sign with arrows&#10;&#10;Description automatically generated">
            <a:extLst>
              <a:ext uri="{FF2B5EF4-FFF2-40B4-BE49-F238E27FC236}">
                <a16:creationId xmlns:a16="http://schemas.microsoft.com/office/drawing/2014/main" id="{F9521FAB-226B-8C1B-9432-58401298C9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56816" r="67498" b="29231"/>
          <a:stretch/>
        </p:blipFill>
        <p:spPr>
          <a:xfrm flipH="1">
            <a:off x="10006288" y="5356777"/>
            <a:ext cx="886613" cy="10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1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46488CAB-2E71-C893-FE12-901DA7387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39" y="5211280"/>
            <a:ext cx="707131" cy="1131570"/>
          </a:xfrm>
          <a:prstGeom prst="rect">
            <a:avLst/>
          </a:prstGeom>
        </p:spPr>
      </p:pic>
      <p:pic>
        <p:nvPicPr>
          <p:cNvPr id="11" name="Picture 10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68BE974C-730E-3E55-2458-369FEFB0C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47" y="5211280"/>
            <a:ext cx="707131" cy="1131570"/>
          </a:xfrm>
          <a:prstGeom prst="rect">
            <a:avLst/>
          </a:prstGeom>
        </p:spPr>
      </p:pic>
      <p:pic>
        <p:nvPicPr>
          <p:cNvPr id="12" name="Picture 11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3F00F1FE-05C3-4EDD-1C62-25AE6788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30" y="5211280"/>
            <a:ext cx="707131" cy="1131570"/>
          </a:xfrm>
          <a:prstGeom prst="rect">
            <a:avLst/>
          </a:prstGeom>
        </p:spPr>
      </p:pic>
      <p:pic>
        <p:nvPicPr>
          <p:cNvPr id="13" name="Picture 12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75A22EDE-4A8B-32DF-8A64-D4B4FEAF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48" y="5211285"/>
            <a:ext cx="707131" cy="1131570"/>
          </a:xfrm>
          <a:prstGeom prst="rect">
            <a:avLst/>
          </a:prstGeom>
        </p:spPr>
      </p:pic>
      <p:pic>
        <p:nvPicPr>
          <p:cNvPr id="14" name="Picture 13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85AB5F78-C97A-40EA-980F-ACDF8A71B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5211285"/>
            <a:ext cx="707131" cy="1131570"/>
          </a:xfrm>
          <a:prstGeom prst="rect">
            <a:avLst/>
          </a:prstGeom>
        </p:spPr>
      </p:pic>
      <p:pic>
        <p:nvPicPr>
          <p:cNvPr id="15" name="Picture 14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10FC3424-A4D9-C9A8-5394-C1B3FDDD1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29" y="5211287"/>
            <a:ext cx="707131" cy="1131570"/>
          </a:xfrm>
          <a:prstGeom prst="rect">
            <a:avLst/>
          </a:prstGeom>
        </p:spPr>
      </p:pic>
      <p:pic>
        <p:nvPicPr>
          <p:cNvPr id="16" name="Picture 15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F4ADFBC0-9596-BF6E-A2C9-F36C9AFE1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938" y="5211280"/>
            <a:ext cx="707131" cy="1131570"/>
          </a:xfrm>
          <a:prstGeom prst="rect">
            <a:avLst/>
          </a:prstGeom>
        </p:spPr>
      </p:pic>
      <p:pic>
        <p:nvPicPr>
          <p:cNvPr id="17" name="Picture 16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1A0965C9-CCB4-C8BE-4F07-02F67B81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79" y="791841"/>
            <a:ext cx="707131" cy="1131570"/>
          </a:xfrm>
          <a:prstGeom prst="rect">
            <a:avLst/>
          </a:prstGeom>
        </p:spPr>
      </p:pic>
      <p:pic>
        <p:nvPicPr>
          <p:cNvPr id="18" name="Picture 17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C7748C87-52BF-6C85-5F46-B79E5EB72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88" y="791841"/>
            <a:ext cx="707131" cy="1131570"/>
          </a:xfrm>
          <a:prstGeom prst="rect">
            <a:avLst/>
          </a:prstGeom>
        </p:spPr>
      </p:pic>
      <p:pic>
        <p:nvPicPr>
          <p:cNvPr id="19" name="Picture 18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48A86661-CFF8-7D81-2F74-43A05903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40" y="791841"/>
            <a:ext cx="707131" cy="1131570"/>
          </a:xfrm>
          <a:prstGeom prst="rect">
            <a:avLst/>
          </a:prstGeom>
        </p:spPr>
      </p:pic>
      <p:pic>
        <p:nvPicPr>
          <p:cNvPr id="20" name="Picture 19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155F3362-C35A-2BE8-6806-D2AE09E4F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89" y="791846"/>
            <a:ext cx="707131" cy="1131570"/>
          </a:xfrm>
          <a:prstGeom prst="rect">
            <a:avLst/>
          </a:prstGeom>
        </p:spPr>
      </p:pic>
      <p:pic>
        <p:nvPicPr>
          <p:cNvPr id="21" name="Picture 20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F56BE8D4-84F8-B7E5-ADC8-B6098A9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29" y="791846"/>
            <a:ext cx="707131" cy="1131570"/>
          </a:xfrm>
          <a:prstGeom prst="rect">
            <a:avLst/>
          </a:prstGeom>
        </p:spPr>
      </p:pic>
      <p:pic>
        <p:nvPicPr>
          <p:cNvPr id="22" name="Picture 21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3DF3930E-413C-6966-8E04-1BC07704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69" y="791848"/>
            <a:ext cx="707131" cy="1131570"/>
          </a:xfrm>
          <a:prstGeom prst="rect">
            <a:avLst/>
          </a:prstGeom>
        </p:spPr>
      </p:pic>
      <p:pic>
        <p:nvPicPr>
          <p:cNvPr id="23" name="Picture 22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6B9B9A6D-715D-1387-6951-A99EFA87B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78" y="791841"/>
            <a:ext cx="707131" cy="1131570"/>
          </a:xfrm>
          <a:prstGeom prst="rect">
            <a:avLst/>
          </a:prstGeom>
        </p:spPr>
      </p:pic>
      <p:pic>
        <p:nvPicPr>
          <p:cNvPr id="24" name="Picture 23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3A05043D-948A-936C-F1BD-219FB63B3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19" y="2155524"/>
            <a:ext cx="1209555" cy="1935563"/>
          </a:xfrm>
          <a:prstGeom prst="rect">
            <a:avLst/>
          </a:prstGeom>
        </p:spPr>
      </p:pic>
      <p:pic>
        <p:nvPicPr>
          <p:cNvPr id="25" name="Picture 24" descr="A brown rectangular frame with a black background&#10;&#10;Description automatically generated">
            <a:extLst>
              <a:ext uri="{FF2B5EF4-FFF2-40B4-BE49-F238E27FC236}">
                <a16:creationId xmlns:a16="http://schemas.microsoft.com/office/drawing/2014/main" id="{B5B75FAF-A933-395A-6284-EAE8C40D7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79" y="2147678"/>
            <a:ext cx="1209555" cy="1935563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441E043-9AD5-35BB-7308-650EF0531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8" t="66107" r="24200" b="11625"/>
          <a:stretch/>
        </p:blipFill>
        <p:spPr>
          <a:xfrm>
            <a:off x="3424217" y="4307503"/>
            <a:ext cx="6611112" cy="796433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07BFB5-5225-E77D-4A92-E5000BAB16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6095" r="67962" b="35828"/>
          <a:stretch/>
        </p:blipFill>
        <p:spPr>
          <a:xfrm>
            <a:off x="0" y="-6253"/>
            <a:ext cx="3214668" cy="4710730"/>
          </a:xfrm>
          <a:prstGeom prst="rect">
            <a:avLst/>
          </a:prstGeom>
        </p:spPr>
      </p:pic>
      <p:pic>
        <p:nvPicPr>
          <p:cNvPr id="8" name="Picture 7" descr="A red and yellow logo&#10;&#10;Description automatically generated">
            <a:extLst>
              <a:ext uri="{FF2B5EF4-FFF2-40B4-BE49-F238E27FC236}">
                <a16:creationId xmlns:a16="http://schemas.microsoft.com/office/drawing/2014/main" id="{7E77B47F-98DC-B4EC-378C-DAC53E209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4204">
            <a:off x="34400" y="3824059"/>
            <a:ext cx="2718763" cy="2459833"/>
          </a:xfrm>
          <a:prstGeom prst="rect">
            <a:avLst/>
          </a:prstGeom>
        </p:spPr>
      </p:pic>
      <p:pic>
        <p:nvPicPr>
          <p:cNvPr id="26" name="Picture 25" descr="A wooden sign with arrows&#10;&#10;Description automatically generated">
            <a:extLst>
              <a:ext uri="{FF2B5EF4-FFF2-40B4-BE49-F238E27FC236}">
                <a16:creationId xmlns:a16="http://schemas.microsoft.com/office/drawing/2014/main" id="{A4A422EC-266B-9621-2A10-B8F0F84790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56816" r="67498" b="29231"/>
          <a:stretch/>
        </p:blipFill>
        <p:spPr>
          <a:xfrm>
            <a:off x="2486746" y="5321422"/>
            <a:ext cx="886613" cy="1022497"/>
          </a:xfrm>
          <a:prstGeom prst="rect">
            <a:avLst/>
          </a:prstGeom>
        </p:spPr>
      </p:pic>
      <p:pic>
        <p:nvPicPr>
          <p:cNvPr id="28" name="Picture 27" descr="A wooden sign with arrows&#10;&#10;Description automatically generated">
            <a:extLst>
              <a:ext uri="{FF2B5EF4-FFF2-40B4-BE49-F238E27FC236}">
                <a16:creationId xmlns:a16="http://schemas.microsoft.com/office/drawing/2014/main" id="{F9521FAB-226B-8C1B-9432-58401298C9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56816" r="67498" b="29231"/>
          <a:stretch/>
        </p:blipFill>
        <p:spPr>
          <a:xfrm flipH="1">
            <a:off x="10006288" y="5356777"/>
            <a:ext cx="886613" cy="1022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2D563E-F461-6FD4-3649-5AFDF100F70F}"/>
              </a:ext>
            </a:extLst>
          </p:cNvPr>
          <p:cNvSpPr txBox="1"/>
          <p:nvPr/>
        </p:nvSpPr>
        <p:spPr>
          <a:xfrm>
            <a:off x="4031895" y="4455178"/>
            <a:ext cx="6817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>
                <a:solidFill>
                  <a:schemeClr val="bg1"/>
                </a:solidFill>
                <a:latin typeface="Homoarakhn" panose="00000400000000000000" pitchFamily="2" charset="0"/>
              </a:rPr>
              <a:t>CURRENT COLOR: </a:t>
            </a:r>
            <a:r>
              <a:rPr lang="en-CA" sz="2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omoarakhn" panose="00000400000000000000" pitchFamily="2" charset="0"/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221203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F88DA-157A-4CFC-9BAB-4FD683A3D1EA}"/>
              </a:ext>
            </a:extLst>
          </p:cNvPr>
          <p:cNvSpPr txBox="1"/>
          <p:nvPr/>
        </p:nvSpPr>
        <p:spPr>
          <a:xfrm>
            <a:off x="4100660" y="207390"/>
            <a:ext cx="8125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INFO</a:t>
            </a:r>
            <a:r>
              <a:rPr lang="en-CA" sz="6000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/RULES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3A4C5-866A-6868-2026-84DB622727DD}"/>
              </a:ext>
            </a:extLst>
          </p:cNvPr>
          <p:cNvSpPr txBox="1"/>
          <p:nvPr/>
        </p:nvSpPr>
        <p:spPr>
          <a:xfrm>
            <a:off x="414779" y="1527142"/>
            <a:ext cx="102375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1. Match the color or face value of the card present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2. If you have no matching cards, draw a card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3. If your opponent places a black card, your turn is skipped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4. If you have only one card, you must press the UNO button by the end of your turn. If you fail to do so, draw 2 cards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5. Draw 2 cards if you press UNO when you have more than one card</a:t>
            </a:r>
          </a:p>
          <a:p>
            <a:r>
              <a:rPr lang="en-CA" sz="2800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6. The first person (or AI) to have an empty hand wins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F27B5-F3DE-185C-05AF-C36E63FF3B84}"/>
              </a:ext>
            </a:extLst>
          </p:cNvPr>
          <p:cNvSpPr txBox="1"/>
          <p:nvPr/>
        </p:nvSpPr>
        <p:spPr>
          <a:xfrm>
            <a:off x="3781718" y="6058910"/>
            <a:ext cx="438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May the best player win!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5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F88DA-157A-4CFC-9BAB-4FD683A3D1EA}"/>
              </a:ext>
            </a:extLst>
          </p:cNvPr>
          <p:cNvSpPr txBox="1"/>
          <p:nvPr/>
        </p:nvSpPr>
        <p:spPr>
          <a:xfrm>
            <a:off x="4100660" y="207390"/>
            <a:ext cx="8125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INFO</a:t>
            </a:r>
            <a:r>
              <a:rPr lang="en-CA" sz="6000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/RULES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F27B5-F3DE-185C-05AF-C36E63FF3B84}"/>
              </a:ext>
            </a:extLst>
          </p:cNvPr>
          <p:cNvSpPr txBox="1"/>
          <p:nvPr/>
        </p:nvSpPr>
        <p:spPr>
          <a:xfrm>
            <a:off x="3781718" y="6058910"/>
            <a:ext cx="438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May the best player win!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1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B68F4-D9B8-65E0-D9F8-19C8DEEB639B}"/>
              </a:ext>
            </a:extLst>
          </p:cNvPr>
          <p:cNvSpPr txBox="1"/>
          <p:nvPr/>
        </p:nvSpPr>
        <p:spPr>
          <a:xfrm>
            <a:off x="267462" y="825817"/>
            <a:ext cx="6817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>
                <a:solidFill>
                  <a:schemeClr val="bg1"/>
                </a:solidFill>
                <a:latin typeface="Homoarakhn" panose="00000400000000000000" pitchFamily="2" charset="0"/>
              </a:rPr>
              <a:t>CURRENT COLOR: </a:t>
            </a:r>
            <a:r>
              <a:rPr lang="en-CA" sz="2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omoarakhn" panose="00000400000000000000" pitchFamily="2" charset="0"/>
              </a:rPr>
              <a:t>BLUE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1F307-1802-7BA3-7780-CD4DD318A2E9}"/>
              </a:ext>
            </a:extLst>
          </p:cNvPr>
          <p:cNvSpPr txBox="1"/>
          <p:nvPr/>
        </p:nvSpPr>
        <p:spPr>
          <a:xfrm>
            <a:off x="6446520" y="2275911"/>
            <a:ext cx="452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Homoarakhn" panose="00000400000000000000" pitchFamily="2" charset="0"/>
              </a:rPr>
              <a:t>DO NOT PRESS UNO WHEN YOU HAVE MORE THAN ONE CARD!</a:t>
            </a:r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  <a:latin typeface="Homoarakhn" panose="000004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E6D48-224B-7B10-2ECF-19B8BFE99C9F}"/>
              </a:ext>
            </a:extLst>
          </p:cNvPr>
          <p:cNvSpPr txBox="1"/>
          <p:nvPr/>
        </p:nvSpPr>
        <p:spPr>
          <a:xfrm>
            <a:off x="267462" y="1475934"/>
            <a:ext cx="6817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>
                <a:solidFill>
                  <a:schemeClr val="bg1"/>
                </a:solidFill>
                <a:latin typeface="Homoarakhn" panose="00000400000000000000" pitchFamily="2" charset="0"/>
              </a:rPr>
              <a:t>CURRENT COLOR: </a:t>
            </a:r>
            <a:r>
              <a:rPr lang="en-CA" sz="2700" dirty="0">
                <a:solidFill>
                  <a:srgbClr val="FF0000"/>
                </a:solidFill>
                <a:latin typeface="Homoarakhn" panose="00000400000000000000" pitchFamily="2" charset="0"/>
              </a:rPr>
              <a:t>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D5426-5BF2-6C77-2205-D7F16E28FAA3}"/>
              </a:ext>
            </a:extLst>
          </p:cNvPr>
          <p:cNvSpPr txBox="1"/>
          <p:nvPr/>
        </p:nvSpPr>
        <p:spPr>
          <a:xfrm>
            <a:off x="267462" y="2168412"/>
            <a:ext cx="6817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>
                <a:solidFill>
                  <a:schemeClr val="bg1"/>
                </a:solidFill>
                <a:latin typeface="Homoarakhn" panose="00000400000000000000" pitchFamily="2" charset="0"/>
              </a:rPr>
              <a:t>CURRENT COLOR: </a:t>
            </a:r>
            <a:r>
              <a:rPr lang="en-CA" sz="2700" dirty="0">
                <a:solidFill>
                  <a:srgbClr val="FFFF00"/>
                </a:solidFill>
                <a:latin typeface="Homoarakhn" panose="00000400000000000000" pitchFamily="2" charset="0"/>
              </a:rPr>
              <a:t>YELLOW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4D782-59ED-ED02-DBC3-6BCD9F9B5091}"/>
              </a:ext>
            </a:extLst>
          </p:cNvPr>
          <p:cNvSpPr txBox="1"/>
          <p:nvPr/>
        </p:nvSpPr>
        <p:spPr>
          <a:xfrm>
            <a:off x="267462" y="2932773"/>
            <a:ext cx="6817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>
                <a:solidFill>
                  <a:schemeClr val="bg1"/>
                </a:solidFill>
                <a:latin typeface="Homoarakhn" panose="00000400000000000000" pitchFamily="2" charset="0"/>
              </a:rPr>
              <a:t>CURRENT COLOR: </a:t>
            </a:r>
            <a:r>
              <a:rPr lang="en-CA" sz="2700" dirty="0">
                <a:solidFill>
                  <a:schemeClr val="accent6">
                    <a:lumMod val="60000"/>
                    <a:lumOff val="40000"/>
                  </a:schemeClr>
                </a:solidFill>
                <a:latin typeface="Homoarakhn" panose="00000400000000000000" pitchFamily="2" charset="0"/>
              </a:rPr>
              <a:t>GREEN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CD3AD-6F65-FABC-AA26-F2CC64235484}"/>
              </a:ext>
            </a:extLst>
          </p:cNvPr>
          <p:cNvSpPr txBox="1"/>
          <p:nvPr/>
        </p:nvSpPr>
        <p:spPr>
          <a:xfrm>
            <a:off x="267462" y="3769292"/>
            <a:ext cx="6817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>
                <a:solidFill>
                  <a:srgbClr val="FF8181"/>
                </a:solidFill>
                <a:latin typeface="Homoarakhn" panose="00000400000000000000" pitchFamily="2" charset="0"/>
              </a:rPr>
              <a:t>EFFECT!: </a:t>
            </a:r>
            <a:r>
              <a:rPr lang="en-CA" sz="2700" dirty="0">
                <a:solidFill>
                  <a:schemeClr val="bg1"/>
                </a:solidFill>
                <a:latin typeface="Homoarakhn" panose="00000400000000000000" pitchFamily="2" charset="0"/>
              </a:rPr>
              <a:t>DRAW 4</a:t>
            </a:r>
            <a:endParaRPr lang="en-CA" sz="2700" dirty="0">
              <a:solidFill>
                <a:schemeClr val="accent6">
                  <a:lumMod val="60000"/>
                  <a:lumOff val="40000"/>
                </a:schemeClr>
              </a:solidFill>
              <a:latin typeface="Homoarakhn" panose="000004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1EF77-9668-E23D-28B1-4E367152CCE0}"/>
              </a:ext>
            </a:extLst>
          </p:cNvPr>
          <p:cNvSpPr txBox="1"/>
          <p:nvPr/>
        </p:nvSpPr>
        <p:spPr>
          <a:xfrm>
            <a:off x="267462" y="4291841"/>
            <a:ext cx="6817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>
                <a:solidFill>
                  <a:srgbClr val="FF8181"/>
                </a:solidFill>
                <a:latin typeface="Homoarakhn" panose="00000400000000000000" pitchFamily="2" charset="0"/>
              </a:rPr>
              <a:t>EFFECT!: </a:t>
            </a:r>
            <a:r>
              <a:rPr lang="en-CA" sz="2700" dirty="0">
                <a:solidFill>
                  <a:schemeClr val="bg1"/>
                </a:solidFill>
                <a:latin typeface="Homoarakhn" panose="00000400000000000000" pitchFamily="2" charset="0"/>
              </a:rPr>
              <a:t>DRAW 2</a:t>
            </a:r>
            <a:endParaRPr lang="en-CA" sz="2700" dirty="0">
              <a:solidFill>
                <a:schemeClr val="accent6">
                  <a:lumMod val="60000"/>
                  <a:lumOff val="40000"/>
                </a:schemeClr>
              </a:solidFill>
              <a:latin typeface="Homoarakhn" panose="000004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0A6F0-A9E0-BEDC-20C8-B042BD609004}"/>
              </a:ext>
            </a:extLst>
          </p:cNvPr>
          <p:cNvSpPr txBox="1"/>
          <p:nvPr/>
        </p:nvSpPr>
        <p:spPr>
          <a:xfrm>
            <a:off x="267462" y="4941635"/>
            <a:ext cx="6817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>
                <a:solidFill>
                  <a:srgbClr val="FF8181"/>
                </a:solidFill>
                <a:latin typeface="Homoarakhn" panose="00000400000000000000" pitchFamily="2" charset="0"/>
              </a:rPr>
              <a:t>EFFECT!: </a:t>
            </a:r>
            <a:r>
              <a:rPr lang="en-CA" sz="2700" dirty="0">
                <a:solidFill>
                  <a:schemeClr val="bg1"/>
                </a:solidFill>
                <a:latin typeface="Homoarakhn" panose="00000400000000000000" pitchFamily="2" charset="0"/>
              </a:rPr>
              <a:t>SKIP</a:t>
            </a:r>
            <a:endParaRPr lang="en-CA" sz="2700" dirty="0">
              <a:solidFill>
                <a:schemeClr val="accent6">
                  <a:lumMod val="60000"/>
                  <a:lumOff val="40000"/>
                </a:schemeClr>
              </a:solidFill>
              <a:latin typeface="Homoarakhn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55734-48F1-E705-EFFD-A96D08B6EE71}"/>
              </a:ext>
            </a:extLst>
          </p:cNvPr>
          <p:cNvSpPr txBox="1"/>
          <p:nvPr/>
        </p:nvSpPr>
        <p:spPr>
          <a:xfrm>
            <a:off x="267461" y="5573860"/>
            <a:ext cx="6817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>
                <a:solidFill>
                  <a:srgbClr val="FF8181"/>
                </a:solidFill>
                <a:latin typeface="Homoarakhn" panose="00000400000000000000" pitchFamily="2" charset="0"/>
              </a:rPr>
              <a:t>EFFECT!: </a:t>
            </a:r>
            <a:r>
              <a:rPr lang="en-CA" sz="2700" dirty="0">
                <a:solidFill>
                  <a:schemeClr val="bg1"/>
                </a:solidFill>
                <a:latin typeface="Homoarakhn" panose="00000400000000000000" pitchFamily="2" charset="0"/>
              </a:rPr>
              <a:t>REVERSE</a:t>
            </a:r>
            <a:endParaRPr lang="en-CA" sz="2700" dirty="0">
              <a:solidFill>
                <a:schemeClr val="accent6">
                  <a:lumMod val="60000"/>
                  <a:lumOff val="40000"/>
                </a:schemeClr>
              </a:solidFill>
              <a:latin typeface="Homoarakhn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4C99-9300-68CD-A4FB-99CD17F9F1DD}"/>
              </a:ext>
            </a:extLst>
          </p:cNvPr>
          <p:cNvSpPr txBox="1"/>
          <p:nvPr/>
        </p:nvSpPr>
        <p:spPr>
          <a:xfrm>
            <a:off x="6480809" y="823164"/>
            <a:ext cx="6817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>
                <a:solidFill>
                  <a:srgbClr val="FF0000"/>
                </a:solidFill>
                <a:latin typeface="Homoarakhn" panose="00000400000000000000" pitchFamily="2" charset="0"/>
              </a:rPr>
              <a:t>FOUL!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596BE-11F9-B151-9EA0-30A08248B915}"/>
              </a:ext>
            </a:extLst>
          </p:cNvPr>
          <p:cNvSpPr txBox="1"/>
          <p:nvPr/>
        </p:nvSpPr>
        <p:spPr>
          <a:xfrm>
            <a:off x="6480808" y="3383052"/>
            <a:ext cx="452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Homoarakhn" panose="00000400000000000000" pitchFamily="2" charset="0"/>
              </a:rPr>
              <a:t>YOU MUST PRESS UNO WHEN YOU HAVE ONE CARD</a:t>
            </a:r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  <a:latin typeface="Homoarakhn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1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6077-D210-392F-5E81-FB2D6489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8888-8FEC-73E5-77F6-E050AEC5F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31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ooden sign with arrows&#10;&#10;Description automatically generated">
            <a:extLst>
              <a:ext uri="{FF2B5EF4-FFF2-40B4-BE49-F238E27FC236}">
                <a16:creationId xmlns:a16="http://schemas.microsoft.com/office/drawing/2014/main" id="{D15132F9-C776-2102-B02B-FBD056B77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56816" r="67498" b="29231"/>
          <a:stretch/>
        </p:blipFill>
        <p:spPr>
          <a:xfrm>
            <a:off x="863068" y="2885905"/>
            <a:ext cx="1049758" cy="1210647"/>
          </a:xfrm>
          <a:prstGeom prst="rect">
            <a:avLst/>
          </a:prstGeom>
        </p:spPr>
      </p:pic>
      <p:pic>
        <p:nvPicPr>
          <p:cNvPr id="5" name="Picture 4" descr="A wooden sign with arrows&#10;&#10;Description automatically generated">
            <a:extLst>
              <a:ext uri="{FF2B5EF4-FFF2-40B4-BE49-F238E27FC236}">
                <a16:creationId xmlns:a16="http://schemas.microsoft.com/office/drawing/2014/main" id="{4742E599-504C-A442-6969-D92F71DB2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56816" r="67498" b="29231"/>
          <a:stretch/>
        </p:blipFill>
        <p:spPr>
          <a:xfrm flipH="1">
            <a:off x="3322518" y="2911038"/>
            <a:ext cx="886613" cy="1022497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598AC83D-3752-6AA4-369D-4D24A23E46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8" t="66107" r="24200" b="11625"/>
          <a:stretch/>
        </p:blipFill>
        <p:spPr>
          <a:xfrm>
            <a:off x="718959" y="5648241"/>
            <a:ext cx="6611112" cy="1022497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EF1A6E5-238E-CAD3-06AE-9BA4090444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6095" r="67962" b="35828"/>
          <a:stretch/>
        </p:blipFill>
        <p:spPr>
          <a:xfrm>
            <a:off x="4864357" y="273117"/>
            <a:ext cx="3798629" cy="556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7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2387</TotalTime>
  <Words>177</Words>
  <Application>Microsoft Office PowerPoint</Application>
  <PresentationFormat>Custom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Aptos</vt:lpstr>
      <vt:lpstr>Aptos Display</vt:lpstr>
      <vt:lpstr>Arial</vt:lpstr>
      <vt:lpstr>Homoarakhn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Saheel Siyam</dc:creator>
  <cp:lastModifiedBy>Saheel Siyam</cp:lastModifiedBy>
  <cp:revision>3</cp:revision>
  <dcterms:created xsi:type="dcterms:W3CDTF">2024-05-29T09:10:35Z</dcterms:created>
  <dcterms:modified xsi:type="dcterms:W3CDTF">2024-06-03T11:48:39Z</dcterms:modified>
</cp:coreProperties>
</file>