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75A3-45B7-86BD-4B79-47A9D4370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CED5-15BE-8F82-DF6F-93B3405E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20A0-9C90-A4F8-AE72-B60E21BF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6EF4-48DF-451E-F8EE-B1857AFB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398E-89EA-F9F1-FCE8-EE6499D4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7C85-316F-143B-91B6-0841E5E1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523B8-0CCD-F3E3-E7E7-1AD50742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FB7E-5801-0D2A-C2AF-E5748B38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D704-EC18-A943-62F0-63DED45B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C891-0A0F-E05C-95D0-8ACDC34D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EE702-7B5D-CEBD-C5C5-03FD5C884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56035-9F4E-A8B0-654C-543AEAC1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0432-978E-E02B-8CBC-B8F22708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7BD-4879-E0FD-0FC4-26D2CE4D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7817-96CA-98E5-7B8F-D9675596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7AE1-526B-374D-4634-9F8A708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ECE9-6B23-A5D9-7F61-5869B351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495E-26FB-64D9-9ADC-EC15F0F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B809-D4E4-6D78-C5F6-05837BE9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A196-9D7A-E963-8181-FFB736CF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6469-51D2-6A48-380E-E313452A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65784-B024-D8F0-DF37-5D48840B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F607-45D0-44BF-414E-905EA698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C66D-A5E8-24F5-C747-41950D7D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ECE9-E29F-3C33-E9E8-4F7560EB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6E12-5AA2-AD4D-0681-69B81B14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B829-39DC-504B-DB91-145FB04BA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F8E0E-DE0B-FA6C-43B1-79DF44EC6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86FED-5FF8-2DAC-D0E4-98BBC807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375C1-8539-4EA6-009A-52B3923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B51BD-2260-F3B9-EFC4-76933A8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9529-E305-9974-867C-392E0F0A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00C4-A24D-46B4-60F4-BC84199D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EB01C-0ACA-7C28-23A8-79ACC6FD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3101-CAF8-0970-F92A-6A71AF420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A3CF6-9370-311E-2DBB-CAF315891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D1BD8-D3E7-7C7D-162B-73E0B119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6915F-5803-043F-E071-7FD165B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C9EDF-2888-0554-E3CF-C66FE49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D6BF-6389-71E7-C6DA-DA505DB0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F7512-5330-D266-4ACA-2E4FB4AD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E5E3E-04BE-87B7-93D5-F846EFA3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51B30-FDE0-D140-144A-65153E56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76AEC-4C33-1B1D-567F-1223C43C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DA965-9C78-D183-4087-9A53FF4F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93C7A-DB57-3573-5741-E9E4E06B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27D6-D662-0EB5-A9A5-6732D58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6AB9-0F55-5DCA-8602-B82C95AB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78F46-8073-6D7D-DDCE-DAF9DE32F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7A8E-50CF-D27F-38FE-AC694A63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4F24-3D76-F84E-0934-F2A13FD7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BCE9E-80EB-1322-508D-9D2CE0B3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D869-36C1-C1D0-726B-E8B00645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51BCF-0D90-B202-F5BF-A53422F89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EC663-3985-4EE5-AD4E-7A3458A5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7AEF-E376-CEFC-FD69-65D34758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8B081-6822-3ECE-8690-573FB336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3913-940A-1652-2FA8-3E9A8B1B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EA8EF-545B-2190-CCBB-0448A99A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7BBC-C687-0B64-03B3-860578A6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3635-F026-6440-4C01-3678312B3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E2A2-7C31-A745-9410-27322D30C4EF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41A6-6917-17AC-DA38-3BE7A9E65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DD0D-265F-8A98-60AA-57419F533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D6A3-64B6-554D-B977-3430152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F785-3899-1892-F71F-09CC303AB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502" b="152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AFAFF-C607-1E19-B5CF-CB1912643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Optimizing Database Performance with Enhanced Hash Join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5A532-460C-6EBC-938C-A75D9DD7B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Elevating Efficiency in Data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82BC0-60AF-0F91-57E7-A7B654E46EF5}"/>
              </a:ext>
            </a:extLst>
          </p:cNvPr>
          <p:cNvSpPr txBox="1"/>
          <p:nvPr/>
        </p:nvSpPr>
        <p:spPr>
          <a:xfrm>
            <a:off x="8205537" y="5149516"/>
            <a:ext cx="4924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Saheer</a:t>
            </a:r>
            <a:r>
              <a:rPr lang="en-US" dirty="0"/>
              <a:t> Shaik 	    02080047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Likhil</a:t>
            </a:r>
            <a:r>
              <a:rPr lang="en-US" dirty="0"/>
              <a:t> Naik </a:t>
            </a:r>
            <a:r>
              <a:rPr lang="en-US" dirty="0" err="1"/>
              <a:t>Vislavath</a:t>
            </a:r>
            <a:r>
              <a:rPr lang="en-US" dirty="0"/>
              <a:t>    02075503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Pruthvi</a:t>
            </a:r>
            <a:r>
              <a:rPr lang="en-US" dirty="0"/>
              <a:t> </a:t>
            </a:r>
            <a:r>
              <a:rPr lang="en-US" dirty="0" err="1"/>
              <a:t>Dhanavath</a:t>
            </a:r>
            <a:r>
              <a:rPr lang="en-US" dirty="0"/>
              <a:t>      02082040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F533-23C9-CA99-9CF0-2B90A2AB4A72}"/>
              </a:ext>
            </a:extLst>
          </p:cNvPr>
          <p:cNvSpPr txBox="1"/>
          <p:nvPr/>
        </p:nvSpPr>
        <p:spPr>
          <a:xfrm>
            <a:off x="-1" y="-49824"/>
            <a:ext cx="7235661" cy="6550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0" dirty="0">
                <a:effectLst/>
              </a:rPr>
              <a:t>Enhancing Core Database Operations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Objective: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Elevate the performance of hash join algorithms to reduce query times and enhance overall database efficiency.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Significance: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Join operations are a cornerstone of relational database systems, integral to the speed and reliability of data analysis and management.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Scope: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Employing TPC-H benchmarks to methodically assess and compare the performance of traditional and newly optimized hash join methods.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Approach: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systematic approach to identifying bottlenecks and implementing optimizations, leveraging both SQL and Python environments for a comprehensive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0A14675-7E26-DF5F-B4AD-C980EF79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F533-23C9-CA99-9CF0-2B90A2AB4A72}"/>
              </a:ext>
            </a:extLst>
          </p:cNvPr>
          <p:cNvSpPr txBox="1"/>
          <p:nvPr/>
        </p:nvSpPr>
        <p:spPr>
          <a:xfrm>
            <a:off x="-1" y="-49824"/>
            <a:ext cx="7235661" cy="655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i="0" dirty="0">
              <a:effectLst/>
            </a:endParaRPr>
          </a:p>
          <a:p>
            <a:pPr algn="l"/>
            <a:r>
              <a:rPr lang="en-IN" sz="2800" b="1" i="0" dirty="0">
                <a:effectLst/>
                <a:latin typeface="Söhne"/>
              </a:rPr>
              <a:t>Methodology</a:t>
            </a:r>
            <a:endParaRPr lang="en-IN" sz="3200" b="1" i="0" dirty="0">
              <a:effectLst/>
              <a:latin typeface="Söhne"/>
            </a:endParaRPr>
          </a:p>
          <a:p>
            <a:pPr algn="l"/>
            <a:endParaRPr lang="en-IN" sz="2000" b="1" dirty="0">
              <a:latin typeface="Söhne"/>
            </a:endParaRPr>
          </a:p>
          <a:p>
            <a:pPr algn="just"/>
            <a:r>
              <a:rPr lang="en-IN" sz="2000" dirty="0"/>
              <a:t>Data Acquisition: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/>
              <a:t>Generated realistic transactional data using TPC-H's </a:t>
            </a:r>
            <a:r>
              <a:rPr lang="en-IN" sz="2000" dirty="0" err="1"/>
              <a:t>dbgen</a:t>
            </a:r>
            <a:r>
              <a:rPr lang="en-IN" sz="2000" dirty="0"/>
              <a:t>, ensuring a robust foundation for performance testing.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Indexing Strategy: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/>
              <a:t>Implemented strategic indexing on key join columns to minimize query execution times and maximize efficiency.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Performance Benchmarking:</a:t>
            </a:r>
          </a:p>
          <a:p>
            <a:pPr algn="just"/>
            <a:r>
              <a:rPr lang="en-IN" sz="2000" dirty="0"/>
              <a:t>Conducted systematic benchmarking using TPC-H queries to measure the impact of each optimization and gather empirical performance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0A14675-7E26-DF5F-B4AD-C980EF79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F533-23C9-CA99-9CF0-2B90A2AB4A72}"/>
              </a:ext>
            </a:extLst>
          </p:cNvPr>
          <p:cNvSpPr txBox="1"/>
          <p:nvPr/>
        </p:nvSpPr>
        <p:spPr>
          <a:xfrm>
            <a:off x="-1" y="-49824"/>
            <a:ext cx="7235661" cy="655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i="0" dirty="0">
              <a:effectLst/>
            </a:endParaRPr>
          </a:p>
          <a:p>
            <a:r>
              <a:rPr lang="en-IN" sz="2800" b="1" i="0" dirty="0">
                <a:effectLst/>
                <a:latin typeface="Söhne"/>
              </a:rPr>
              <a:t>Results</a:t>
            </a:r>
          </a:p>
          <a:p>
            <a:pPr algn="l"/>
            <a:endParaRPr lang="en-IN" sz="3200" b="1" i="0" dirty="0">
              <a:effectLst/>
              <a:latin typeface="Söhne"/>
            </a:endParaRPr>
          </a:p>
          <a:p>
            <a:pPr algn="l"/>
            <a:endParaRPr lang="en-IN" sz="2000" b="1" dirty="0">
              <a:latin typeface="Söhne"/>
            </a:endParaRPr>
          </a:p>
          <a:p>
            <a:pPr algn="l"/>
            <a:r>
              <a:rPr lang="en-IN" sz="2000" dirty="0"/>
              <a:t>Performance Gains: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Identified significant reductions in query execution times, particularly for complex join operations, due to indexing and selective column retrieval.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Hash Function Integration: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Observed a marked decrease in join times using advanced hashing algorithms compared to traditional methods.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Benchmark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TPC-H benchmarks revealed measurable improvements and helped fine-tune the optimization process.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0A14675-7E26-DF5F-B4AD-C980EF79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F533-23C9-CA99-9CF0-2B90A2AB4A72}"/>
              </a:ext>
            </a:extLst>
          </p:cNvPr>
          <p:cNvSpPr txBox="1"/>
          <p:nvPr/>
        </p:nvSpPr>
        <p:spPr>
          <a:xfrm>
            <a:off x="-1" y="-49824"/>
            <a:ext cx="7235661" cy="655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i="0" dirty="0">
              <a:effectLst/>
            </a:endParaRPr>
          </a:p>
          <a:p>
            <a:r>
              <a:rPr lang="en-IN" sz="2800" b="1" i="0" dirty="0">
                <a:effectLst/>
                <a:latin typeface="Söhne"/>
              </a:rPr>
              <a:t>Challenges &amp; Limitations</a:t>
            </a:r>
          </a:p>
          <a:p>
            <a:endParaRPr lang="en-IN" sz="2800" b="1" i="0" dirty="0">
              <a:effectLst/>
              <a:latin typeface="Söhne"/>
            </a:endParaRPr>
          </a:p>
          <a:p>
            <a:pPr algn="l"/>
            <a:endParaRPr lang="en-IN" sz="3200" b="1" dirty="0">
              <a:latin typeface="Söhne"/>
            </a:endParaRPr>
          </a:p>
          <a:p>
            <a:pPr algn="l"/>
            <a:r>
              <a:rPr lang="en-IN" sz="2000" dirty="0"/>
              <a:t>Data Representation: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TPC-H data, while comprehensive, may not capture the full complexity of real-world operational data, potentially affecting the generalizability of results.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Technical Limitations: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Faced challenges in directly implementing advanced hashing within SQL, prompting the use of a Python-based approach.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Optimization Trade-offs: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Encountered the need to balance between aggressive optimization and practical query execution, with considerations of resource utilization.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0A14675-7E26-DF5F-B4AD-C980EF79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F533-23C9-CA99-9CF0-2B90A2AB4A72}"/>
              </a:ext>
            </a:extLst>
          </p:cNvPr>
          <p:cNvSpPr txBox="1"/>
          <p:nvPr/>
        </p:nvSpPr>
        <p:spPr>
          <a:xfrm>
            <a:off x="-1" y="-49824"/>
            <a:ext cx="7235661" cy="655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i="0" dirty="0">
              <a:effectLst/>
            </a:endParaRPr>
          </a:p>
          <a:p>
            <a:pPr algn="l"/>
            <a:r>
              <a:rPr lang="en-IN" sz="2800" b="1" i="0" dirty="0">
                <a:effectLst/>
                <a:latin typeface="Söhne"/>
              </a:rPr>
              <a:t>Future Directions &amp; Conclusion</a:t>
            </a:r>
          </a:p>
          <a:p>
            <a:endParaRPr lang="en-IN" sz="2800" b="1" i="0" dirty="0">
              <a:effectLst/>
              <a:latin typeface="Söhne"/>
            </a:endParaRP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Project Summary: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Demonstrated the potential for significant performance enhancements in database operations through targeted optimizations.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Extended Research: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Suggest exploring a wider range of data scenarios, including larger datasets and different database systems for future studies.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Ongoing Optimization: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Recommend continuous benchmarking and adaptation of hash join algorithms to keep pace with evolving data trends and technology.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0A14675-7E26-DF5F-B4AD-C980EF79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377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Optimizing Database Performance with Enhanced Hash Join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Database Performance with Enhanced Hash Join Algorithms</dc:title>
  <dc:creator>Saheer Shaik</dc:creator>
  <cp:lastModifiedBy>Saheer Shaik</cp:lastModifiedBy>
  <cp:revision>1</cp:revision>
  <dcterms:created xsi:type="dcterms:W3CDTF">2023-12-14T16:30:19Z</dcterms:created>
  <dcterms:modified xsi:type="dcterms:W3CDTF">2023-12-14T16:59:42Z</dcterms:modified>
</cp:coreProperties>
</file>