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4" autoAdjust="0"/>
    <p:restoredTop sz="94660"/>
  </p:normalViewPr>
  <p:slideViewPr>
    <p:cSldViewPr>
      <p:cViewPr>
        <p:scale>
          <a:sx n="76" d="100"/>
          <a:sy n="76" d="100"/>
        </p:scale>
        <p:origin x="-372" y="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6 </a:t>
            </a:r>
            <a:r>
              <a:rPr lang="en-US" altLang="en-US" dirty="0" smtClean="0"/>
              <a:t>– Passive Voice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HNDIT1108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English for Technology I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Past</a:t>
            </a:r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had written</a:t>
            </a:r>
            <a:r>
              <a:rPr lang="en-US" sz="2800" dirty="0" smtClean="0"/>
              <a:t> a letter.</a:t>
            </a:r>
          </a:p>
          <a:p>
            <a:pPr>
              <a:buNone/>
            </a:pPr>
            <a:r>
              <a:rPr lang="en-US" sz="2800" dirty="0" smtClean="0"/>
              <a:t>                  A letter </a:t>
            </a:r>
            <a:r>
              <a:rPr lang="en-US" sz="2800" u="sng" dirty="0" smtClean="0"/>
              <a:t>had been written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had written</a:t>
            </a:r>
            <a:r>
              <a:rPr lang="en-US" sz="2800" dirty="0" smtClean="0"/>
              <a:t> letters.</a:t>
            </a:r>
          </a:p>
          <a:p>
            <a:pPr>
              <a:buNone/>
            </a:pPr>
            <a:r>
              <a:rPr lang="en-US" sz="2800" dirty="0" smtClean="0"/>
              <a:t>		      Letters </a:t>
            </a:r>
            <a:r>
              <a:rPr lang="en-US" sz="2800" u="sng" dirty="0" smtClean="0"/>
              <a:t>had been written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4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Future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eg</a:t>
            </a:r>
            <a:r>
              <a:rPr lang="en-US" sz="2800" dirty="0" smtClean="0"/>
              <a:t>: She </a:t>
            </a:r>
            <a:r>
              <a:rPr lang="en-US" sz="2800" u="sng" dirty="0" smtClean="0"/>
              <a:t>will have written</a:t>
            </a:r>
            <a:r>
              <a:rPr lang="en-US" sz="2800" dirty="0" smtClean="0"/>
              <a:t> a letter.</a:t>
            </a:r>
          </a:p>
          <a:p>
            <a:pPr>
              <a:buNone/>
            </a:pPr>
            <a:r>
              <a:rPr lang="en-US" sz="2800" dirty="0" smtClean="0"/>
              <a:t>                  A letter </a:t>
            </a:r>
            <a:r>
              <a:rPr lang="en-US" sz="2800" u="sng" dirty="0" smtClean="0"/>
              <a:t>will have been written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will have written</a:t>
            </a:r>
            <a:r>
              <a:rPr lang="en-US" sz="2800" dirty="0" smtClean="0"/>
              <a:t> letters.</a:t>
            </a:r>
          </a:p>
          <a:p>
            <a:pPr>
              <a:buNone/>
            </a:pPr>
            <a:r>
              <a:rPr lang="en-US" sz="2800" dirty="0" smtClean="0"/>
              <a:t>		      Letters </a:t>
            </a:r>
            <a:r>
              <a:rPr lang="en-US" sz="2800" u="sng" dirty="0" smtClean="0"/>
              <a:t>will have been written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Turn the following sentences into passive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09618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 I </a:t>
            </a:r>
            <a:r>
              <a:rPr lang="en-US" sz="1900" dirty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make a kite.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 She </a:t>
            </a:r>
            <a:r>
              <a:rPr lang="en-US" sz="1900" dirty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is ringing the bell.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 She </a:t>
            </a:r>
            <a:r>
              <a:rPr lang="en-US" sz="1900" dirty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will pay the bill.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  The </a:t>
            </a:r>
            <a:r>
              <a:rPr lang="en-US" sz="1900" dirty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policeman arrested the </a:t>
            </a:r>
            <a:r>
              <a:rPr lang="en-US" sz="1900" dirty="0" smtClean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</a:rPr>
              <a:t>man.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She plucks flowers.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make bread out of wheat flour.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Sangakkara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broken many records.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mother woke me up at 5 a.m.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made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Sarath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write two essays.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E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They </a:t>
            </a:r>
            <a:r>
              <a:rPr lang="en-IE" sz="20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speak </a:t>
            </a:r>
            <a:r>
              <a:rPr lang="en-IE" sz="200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French.</a:t>
            </a:r>
            <a:endParaRPr lang="en-US" sz="1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900" dirty="0" smtClean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2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57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Objectives</a:t>
            </a:r>
            <a:endParaRPr lang="en-GB" altLang="en-US" b="1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600200"/>
            <a:ext cx="8242300" cy="4545013"/>
          </a:xfrm>
        </p:spPr>
        <p:txBody>
          <a:bodyPr/>
          <a:lstStyle/>
          <a:p>
            <a:pPr marL="280988" indent="-280988"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 marL="280988" indent="-280988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At the end of this chapter, students should be able to:</a:t>
            </a:r>
          </a:p>
          <a:p>
            <a:pPr marL="280988" lvl="0" indent="-280988"/>
            <a:r>
              <a:rPr lang="en-US" altLang="en-US" sz="2800" dirty="0" smtClean="0">
                <a:solidFill>
                  <a:prstClr val="black"/>
                </a:solidFill>
              </a:rPr>
              <a:t>identify passive </a:t>
            </a:r>
            <a:r>
              <a:rPr lang="en-US" altLang="en-US" sz="2800" dirty="0">
                <a:solidFill>
                  <a:prstClr val="black"/>
                </a:solidFill>
              </a:rPr>
              <a:t>voice sentences</a:t>
            </a:r>
          </a:p>
          <a:p>
            <a:pPr marL="280988" lvl="0" indent="-280988"/>
            <a:r>
              <a:rPr lang="en-US" altLang="en-US" sz="2800" dirty="0">
                <a:solidFill>
                  <a:prstClr val="black"/>
                </a:solidFill>
              </a:rPr>
              <a:t>t</a:t>
            </a:r>
            <a:r>
              <a:rPr lang="en-US" altLang="en-US" sz="2800" dirty="0" smtClean="0">
                <a:solidFill>
                  <a:prstClr val="black"/>
                </a:solidFill>
              </a:rPr>
              <a:t>urn active voice sentences into passive voice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marL="280988" lvl="0" indent="-280988"/>
            <a:r>
              <a:rPr lang="en-US" altLang="en-US" sz="2800" dirty="0" smtClean="0">
                <a:solidFill>
                  <a:prstClr val="black"/>
                </a:solidFill>
              </a:rPr>
              <a:t>write passive </a:t>
            </a:r>
            <a:r>
              <a:rPr lang="en-US" altLang="en-US" sz="2800" dirty="0">
                <a:solidFill>
                  <a:prstClr val="black"/>
                </a:solidFill>
              </a:rPr>
              <a:t>voice sentences accurately</a:t>
            </a:r>
          </a:p>
        </p:txBody>
      </p:sp>
    </p:spTree>
    <p:extLst>
      <p:ext uri="{BB962C8B-B14F-4D97-AF65-F5344CB8AC3E}">
        <p14:creationId xmlns:p14="http://schemas.microsoft.com/office/powerpoint/2010/main" val="407241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Passive voice shows that something is done to the person or thing denoted by the subject.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Eg</a:t>
            </a:r>
            <a:r>
              <a:rPr lang="en-US" sz="2800" dirty="0" smtClean="0"/>
              <a:t>: The gate is opened by her.</a:t>
            </a:r>
          </a:p>
          <a:p>
            <a:pPr algn="just">
              <a:buNone/>
            </a:pPr>
            <a:r>
              <a:rPr lang="en-US" sz="2800" dirty="0" smtClean="0"/>
              <a:t>		The wall is being painted by him. </a:t>
            </a:r>
          </a:p>
          <a:p>
            <a:pPr algn="just">
              <a:buNone/>
            </a:pPr>
            <a:r>
              <a:rPr lang="en-US" sz="2800" dirty="0" smtClean="0"/>
              <a:t>		The injured people were admitted to the hospital.</a:t>
            </a:r>
          </a:p>
          <a:p>
            <a:pPr algn="just">
              <a:buNone/>
            </a:pPr>
            <a:r>
              <a:rPr lang="en-US" sz="2800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– passive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Present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eg</a:t>
            </a:r>
            <a:r>
              <a:rPr lang="en-US" sz="2800" dirty="0" smtClean="0"/>
              <a:t>: She </a:t>
            </a:r>
            <a:r>
              <a:rPr lang="en-US" sz="2800" u="sng" dirty="0" smtClean="0"/>
              <a:t>buys</a:t>
            </a:r>
            <a:r>
              <a:rPr lang="en-US" sz="2800" dirty="0" smtClean="0"/>
              <a:t> a book.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</a:t>
            </a:r>
          </a:p>
          <a:p>
            <a:pPr>
              <a:buNone/>
            </a:pPr>
            <a:r>
              <a:rPr lang="en-US" sz="2800" dirty="0" smtClean="0"/>
              <a:t>                   A book </a:t>
            </a:r>
            <a:r>
              <a:rPr lang="en-US" sz="2800" u="sng" dirty="0" smtClean="0"/>
              <a:t>is bought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buys</a:t>
            </a:r>
            <a:r>
              <a:rPr lang="en-US" sz="2800" dirty="0" smtClean="0"/>
              <a:t> books.</a:t>
            </a:r>
          </a:p>
          <a:p>
            <a:pPr>
              <a:buNone/>
            </a:pPr>
            <a:r>
              <a:rPr lang="en-US" sz="2800" dirty="0" smtClean="0"/>
              <a:t>		      Books </a:t>
            </a:r>
            <a:r>
              <a:rPr lang="en-US" sz="2800" u="sng" dirty="0" smtClean="0"/>
              <a:t>are bought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r>
              <a:rPr lang="en-US" sz="2800" dirty="0" smtClean="0"/>
              <a:t>		 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743200"/>
            <a:ext cx="2438400" cy="99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85999" y="2743200"/>
            <a:ext cx="1524001" cy="99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Past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eg</a:t>
            </a:r>
            <a:r>
              <a:rPr lang="en-US" sz="2800" dirty="0" smtClean="0"/>
              <a:t>: She </a:t>
            </a:r>
            <a:r>
              <a:rPr lang="en-US" sz="2800" u="sng" dirty="0" smtClean="0"/>
              <a:t>bought</a:t>
            </a:r>
            <a:r>
              <a:rPr lang="en-US" sz="2800" dirty="0" smtClean="0"/>
              <a:t> a book.</a:t>
            </a:r>
          </a:p>
          <a:p>
            <a:pPr>
              <a:buNone/>
            </a:pPr>
            <a:r>
              <a:rPr lang="en-US" sz="2800" dirty="0" smtClean="0"/>
              <a:t>                  A book </a:t>
            </a:r>
            <a:r>
              <a:rPr lang="en-US" sz="2800" u="sng" dirty="0" smtClean="0"/>
              <a:t>was bought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bought</a:t>
            </a:r>
            <a:r>
              <a:rPr lang="en-US" sz="2800" dirty="0" smtClean="0"/>
              <a:t> books.</a:t>
            </a:r>
          </a:p>
          <a:p>
            <a:pPr>
              <a:buNone/>
            </a:pPr>
            <a:r>
              <a:rPr lang="en-US" sz="2800" dirty="0" smtClean="0"/>
              <a:t>		      Books </a:t>
            </a:r>
            <a:r>
              <a:rPr lang="en-US" sz="2800" u="sng" dirty="0" smtClean="0"/>
              <a:t>were bought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Future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eg</a:t>
            </a:r>
            <a:r>
              <a:rPr lang="en-US" sz="2800" dirty="0" smtClean="0"/>
              <a:t>: She </a:t>
            </a:r>
            <a:r>
              <a:rPr lang="en-US" sz="2800" u="sng" dirty="0" smtClean="0"/>
              <a:t>will buy </a:t>
            </a:r>
            <a:r>
              <a:rPr lang="en-US" sz="2800" dirty="0" smtClean="0"/>
              <a:t>a book.</a:t>
            </a:r>
          </a:p>
          <a:p>
            <a:pPr>
              <a:buNone/>
            </a:pPr>
            <a:r>
              <a:rPr lang="en-US" sz="2800" dirty="0" smtClean="0"/>
              <a:t>                  A book </a:t>
            </a:r>
            <a:r>
              <a:rPr lang="en-US" sz="2800" u="sng" dirty="0" smtClean="0"/>
              <a:t>will be bought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will buy </a:t>
            </a:r>
            <a:r>
              <a:rPr lang="en-US" sz="2800" dirty="0" smtClean="0"/>
              <a:t>books.</a:t>
            </a:r>
          </a:p>
          <a:p>
            <a:pPr>
              <a:buNone/>
            </a:pPr>
            <a:r>
              <a:rPr lang="en-US" sz="2800" dirty="0" smtClean="0"/>
              <a:t>		      Books </a:t>
            </a:r>
            <a:r>
              <a:rPr lang="en-US" sz="2800" u="sng" dirty="0" smtClean="0"/>
              <a:t>will be bought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Continuous- passive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eg</a:t>
            </a:r>
            <a:r>
              <a:rPr lang="en-US" sz="2800" dirty="0" smtClean="0"/>
              <a:t>: She </a:t>
            </a:r>
            <a:r>
              <a:rPr lang="en-US" sz="2800" u="sng" dirty="0" smtClean="0"/>
              <a:t>is making</a:t>
            </a:r>
            <a:r>
              <a:rPr lang="en-US" sz="2800" dirty="0" smtClean="0"/>
              <a:t> a cake.</a:t>
            </a:r>
          </a:p>
          <a:p>
            <a:pPr>
              <a:buNone/>
            </a:pPr>
            <a:r>
              <a:rPr lang="en-US" sz="2800" dirty="0" smtClean="0"/>
              <a:t>                  A cake </a:t>
            </a:r>
            <a:r>
              <a:rPr lang="en-US" sz="2800" u="sng" dirty="0" smtClean="0"/>
              <a:t>is being made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is making</a:t>
            </a:r>
            <a:r>
              <a:rPr lang="en-US" sz="2800" dirty="0" smtClean="0"/>
              <a:t> cakes.</a:t>
            </a:r>
          </a:p>
          <a:p>
            <a:pPr>
              <a:buNone/>
            </a:pPr>
            <a:r>
              <a:rPr lang="en-US" sz="2800" dirty="0" smtClean="0"/>
              <a:t>		      </a:t>
            </a:r>
            <a:r>
              <a:rPr lang="en-US" sz="2800" dirty="0"/>
              <a:t>C</a:t>
            </a:r>
            <a:r>
              <a:rPr lang="en-US" sz="2800" dirty="0" smtClean="0"/>
              <a:t>akes </a:t>
            </a:r>
            <a:r>
              <a:rPr lang="en-US" sz="2800" u="sng" dirty="0" smtClean="0"/>
              <a:t>are being made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86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Past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eg</a:t>
            </a:r>
            <a:r>
              <a:rPr lang="en-US" sz="2800" dirty="0" smtClean="0"/>
              <a:t>: She </a:t>
            </a:r>
            <a:r>
              <a:rPr lang="en-US" sz="2800" u="sng" dirty="0" smtClean="0"/>
              <a:t>was making</a:t>
            </a:r>
            <a:r>
              <a:rPr lang="en-US" sz="2800" dirty="0" smtClean="0"/>
              <a:t> a cake.</a:t>
            </a:r>
          </a:p>
          <a:p>
            <a:pPr>
              <a:buNone/>
            </a:pPr>
            <a:r>
              <a:rPr lang="en-US" sz="2800" dirty="0" smtClean="0"/>
              <a:t>                  A cake </a:t>
            </a:r>
            <a:r>
              <a:rPr lang="en-US" sz="2800" u="sng" dirty="0" smtClean="0"/>
              <a:t>was being made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was making</a:t>
            </a:r>
            <a:r>
              <a:rPr lang="en-US" sz="2800" dirty="0" smtClean="0"/>
              <a:t> cakes.</a:t>
            </a:r>
          </a:p>
          <a:p>
            <a:pPr>
              <a:buNone/>
            </a:pPr>
            <a:r>
              <a:rPr lang="en-US" sz="2800" dirty="0" smtClean="0"/>
              <a:t>		      Cakes </a:t>
            </a:r>
            <a:r>
              <a:rPr lang="en-US" sz="2800" u="sng" dirty="0" smtClean="0"/>
              <a:t>were being made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7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Perfect- passive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Present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eg</a:t>
            </a:r>
            <a:r>
              <a:rPr lang="en-US" sz="2800" dirty="0" smtClean="0"/>
              <a:t>: She </a:t>
            </a:r>
            <a:r>
              <a:rPr lang="en-US" sz="2800" u="sng" dirty="0" smtClean="0"/>
              <a:t>has written</a:t>
            </a:r>
            <a:r>
              <a:rPr lang="en-US" sz="2800" dirty="0" smtClean="0"/>
              <a:t> a letter.</a:t>
            </a:r>
          </a:p>
          <a:p>
            <a:pPr>
              <a:buNone/>
            </a:pPr>
            <a:r>
              <a:rPr lang="en-US" sz="2800" dirty="0" smtClean="0"/>
              <a:t>                  A letter </a:t>
            </a:r>
            <a:r>
              <a:rPr lang="en-US" sz="2800" u="sng" dirty="0" smtClean="0"/>
              <a:t>has been written </a:t>
            </a:r>
            <a:r>
              <a:rPr lang="en-US" sz="2800" dirty="0" smtClean="0"/>
              <a:t>by her.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She </a:t>
            </a:r>
            <a:r>
              <a:rPr lang="en-US" sz="2800" u="sng" dirty="0" smtClean="0"/>
              <a:t>has written</a:t>
            </a:r>
            <a:r>
              <a:rPr lang="en-US" sz="2800" dirty="0" smtClean="0"/>
              <a:t> letters.</a:t>
            </a:r>
          </a:p>
          <a:p>
            <a:pPr>
              <a:buNone/>
            </a:pPr>
            <a:r>
              <a:rPr lang="en-US" sz="2800" dirty="0" smtClean="0"/>
              <a:t>		      Letters </a:t>
            </a:r>
            <a:r>
              <a:rPr lang="en-US" sz="2800" u="sng" dirty="0" smtClean="0"/>
              <a:t>have been written</a:t>
            </a:r>
            <a:r>
              <a:rPr lang="en-US" sz="2800" dirty="0" smtClean="0"/>
              <a:t> by her.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924</TotalTime>
  <Words>146</Words>
  <Application>Microsoft Office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HNDIT</vt:lpstr>
      <vt:lpstr>1_HNDIT</vt:lpstr>
      <vt:lpstr>HNDIT1108  English for Technology I </vt:lpstr>
      <vt:lpstr>Objectives</vt:lpstr>
      <vt:lpstr>PowerPoint Presentation</vt:lpstr>
      <vt:lpstr>Simple – passive voice</vt:lpstr>
      <vt:lpstr>PowerPoint Presentation</vt:lpstr>
      <vt:lpstr>PowerPoint Presentation</vt:lpstr>
      <vt:lpstr>Continuous- passive voice</vt:lpstr>
      <vt:lpstr>PowerPoint Presentation</vt:lpstr>
      <vt:lpstr>Perfect- passive voice</vt:lpstr>
      <vt:lpstr>PowerPoint Presentation</vt:lpstr>
      <vt:lpstr>PowerPoint Presentation</vt:lpstr>
      <vt:lpstr>Turn the following sentences into passive voice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STZ</cp:lastModifiedBy>
  <cp:revision>146</cp:revision>
  <dcterms:created xsi:type="dcterms:W3CDTF">2014-03-07T13:02:25Z</dcterms:created>
  <dcterms:modified xsi:type="dcterms:W3CDTF">2019-06-23T16:51:46Z</dcterms:modified>
</cp:coreProperties>
</file>