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7" r:id="rId3"/>
    <p:sldId id="265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pPr eaLnBrk="1" hangingPunct="1"/>
            <a:r>
              <a:rPr lang="en-US" altLang="en-US" dirty="0" smtClean="0"/>
              <a:t>Week 14 – Writing faxes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HNDIT1108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English for Technology I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572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Objectives</a:t>
            </a:r>
            <a:endParaRPr lang="en-GB" altLang="en-US" b="1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600200"/>
            <a:ext cx="8242300" cy="4545013"/>
          </a:xfrm>
        </p:spPr>
        <p:txBody>
          <a:bodyPr/>
          <a:lstStyle/>
          <a:p>
            <a:pPr marL="280988" indent="-280988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At the end of this chapter, students should be able to:</a:t>
            </a:r>
          </a:p>
          <a:p>
            <a:pPr marL="280988" lvl="0" indent="-280988"/>
            <a:r>
              <a:rPr lang="en-US" altLang="en-US" sz="2800" dirty="0">
                <a:solidFill>
                  <a:prstClr val="black"/>
                </a:solidFill>
              </a:rPr>
              <a:t>understand  the purpose of writing </a:t>
            </a:r>
            <a:r>
              <a:rPr lang="en-US" altLang="en-US" sz="2800" dirty="0" smtClean="0">
                <a:solidFill>
                  <a:prstClr val="black"/>
                </a:solidFill>
              </a:rPr>
              <a:t>faxes 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marL="280988" lvl="0" indent="-280988"/>
            <a:r>
              <a:rPr lang="en-US" altLang="en-US" sz="2800" dirty="0" smtClean="0">
                <a:solidFill>
                  <a:prstClr val="black"/>
                </a:solidFill>
              </a:rPr>
              <a:t>understand </a:t>
            </a:r>
            <a:r>
              <a:rPr lang="en-US" altLang="en-US" sz="2800" dirty="0">
                <a:solidFill>
                  <a:prstClr val="black"/>
                </a:solidFill>
              </a:rPr>
              <a:t>the format of </a:t>
            </a:r>
            <a:r>
              <a:rPr lang="en-US" altLang="en-US" sz="2800" dirty="0" smtClean="0">
                <a:solidFill>
                  <a:prstClr val="black"/>
                </a:solidFill>
              </a:rPr>
              <a:t>a fax 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marL="280988" lvl="0" indent="-280988"/>
            <a:r>
              <a:rPr lang="en-US" altLang="en-US" sz="2800" dirty="0">
                <a:solidFill>
                  <a:prstClr val="black"/>
                </a:solidFill>
              </a:rPr>
              <a:t>understand how to write </a:t>
            </a:r>
            <a:r>
              <a:rPr lang="en-US" altLang="en-US" sz="2800" dirty="0" smtClean="0">
                <a:solidFill>
                  <a:prstClr val="black"/>
                </a:solidFill>
              </a:rPr>
              <a:t>a fax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marL="280988" lvl="0" indent="-280988"/>
            <a:r>
              <a:rPr lang="en-US" altLang="en-US" sz="2800" dirty="0">
                <a:solidFill>
                  <a:prstClr val="black"/>
                </a:solidFill>
              </a:rPr>
              <a:t>write </a:t>
            </a:r>
            <a:r>
              <a:rPr lang="en-US" altLang="en-US" sz="2800" dirty="0" smtClean="0">
                <a:solidFill>
                  <a:prstClr val="black"/>
                </a:solidFill>
              </a:rPr>
              <a:t>faxes </a:t>
            </a:r>
            <a:r>
              <a:rPr lang="en-US" altLang="en-US" sz="2800" dirty="0">
                <a:solidFill>
                  <a:prstClr val="black"/>
                </a:solidFill>
              </a:rPr>
              <a:t>for different </a:t>
            </a:r>
            <a:r>
              <a:rPr lang="en-US" altLang="en-US" sz="2800" dirty="0" smtClean="0">
                <a:solidFill>
                  <a:prstClr val="black"/>
                </a:solidFill>
              </a:rPr>
              <a:t>situations</a:t>
            </a:r>
            <a:endParaRPr lang="en-GB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13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549" y="304726"/>
            <a:ext cx="72386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</a:rPr>
              <a:t>What is a fax</a:t>
            </a:r>
            <a:endParaRPr lang="en-US" altLang="en-US" dirty="0" smtClean="0">
              <a:solidFill>
                <a:schemeClr val="tx1"/>
              </a:solidFill>
              <a:latin typeface="Neutraface Display Drafting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facsimile, commonly referred to as a FAX, is the transmission and reproduction of documents through telephone and communication links. </a:t>
            </a:r>
          </a:p>
          <a:p>
            <a:r>
              <a:rPr lang="en-US" dirty="0">
                <a:solidFill>
                  <a:srgbClr val="000000"/>
                </a:solidFill>
              </a:rPr>
              <a:t>The fax machine is designed to scan printed textual and graphic material and then transmit the information through the telephone network to similar machines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 documents are then reproduced close to their original form.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9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Low cost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Reliability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Speed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Simplicity </a:t>
            </a:r>
            <a:r>
              <a:rPr lang="en-US" dirty="0">
                <a:solidFill>
                  <a:srgbClr val="000000"/>
                </a:solidFill>
              </a:rPr>
              <a:t>of operation.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a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7500" lnSpcReduction="20000"/>
          </a:bodyPr>
          <a:lstStyle/>
          <a:p>
            <a:endParaRPr lang="en-US" sz="3600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4200" dirty="0">
                <a:solidFill>
                  <a:srgbClr val="000000"/>
                </a:solidFill>
              </a:rPr>
              <a:t>The FAX sheet should contain the following information: 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</a:rPr>
              <a:t>1. Company Logo 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</a:rPr>
              <a:t>2. Company identification information </a:t>
            </a:r>
          </a:p>
          <a:p>
            <a:pPr marL="0" indent="0">
              <a:buNone/>
            </a:pPr>
            <a:r>
              <a:rPr lang="en-US" sz="4200" dirty="0" smtClean="0">
                <a:solidFill>
                  <a:srgbClr val="000000"/>
                </a:solidFill>
              </a:rPr>
              <a:t>	Company </a:t>
            </a:r>
            <a:r>
              <a:rPr lang="en-US" sz="4200" dirty="0">
                <a:solidFill>
                  <a:srgbClr val="000000"/>
                </a:solidFill>
              </a:rPr>
              <a:t>name, school name, address, phone number, fax number, </a:t>
            </a:r>
            <a:r>
              <a:rPr lang="en-US" sz="4200" dirty="0" smtClean="0">
                <a:solidFill>
                  <a:srgbClr val="000000"/>
                </a:solidFill>
              </a:rPr>
              <a:t>	web </a:t>
            </a:r>
            <a:r>
              <a:rPr lang="en-US" sz="4200" dirty="0">
                <a:solidFill>
                  <a:srgbClr val="000000"/>
                </a:solidFill>
              </a:rPr>
              <a:t>URL, and email address 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</a:rPr>
              <a:t>3. The word “FAX” 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</a:rPr>
              <a:t>4. The following headings should be included: </a:t>
            </a:r>
          </a:p>
          <a:p>
            <a:pPr marL="0" indent="0">
              <a:buNone/>
            </a:pPr>
            <a:r>
              <a:rPr lang="en-US" sz="4200" dirty="0" smtClean="0">
                <a:solidFill>
                  <a:srgbClr val="000000"/>
                </a:solidFill>
              </a:rPr>
              <a:t>	TO </a:t>
            </a:r>
            <a:r>
              <a:rPr lang="en-US" sz="4200" dirty="0">
                <a:solidFill>
                  <a:srgbClr val="000000"/>
                </a:solidFill>
              </a:rPr>
              <a:t>(recipient of fax) </a:t>
            </a:r>
          </a:p>
          <a:p>
            <a:pPr marL="0" indent="0">
              <a:buNone/>
            </a:pPr>
            <a:r>
              <a:rPr lang="en-US" sz="4200" dirty="0" smtClean="0">
                <a:solidFill>
                  <a:srgbClr val="000000"/>
                </a:solidFill>
              </a:rPr>
              <a:t>	FAX </a:t>
            </a:r>
            <a:r>
              <a:rPr lang="en-US" sz="4200" dirty="0">
                <a:solidFill>
                  <a:srgbClr val="000000"/>
                </a:solidFill>
              </a:rPr>
              <a:t>(recipient’s fax number) </a:t>
            </a:r>
          </a:p>
          <a:p>
            <a:pPr marL="0" indent="0">
              <a:buNone/>
            </a:pPr>
            <a:r>
              <a:rPr lang="en-US" sz="4200" dirty="0" smtClean="0">
                <a:solidFill>
                  <a:srgbClr val="000000"/>
                </a:solidFill>
              </a:rPr>
              <a:t>	PHONE </a:t>
            </a:r>
            <a:r>
              <a:rPr lang="en-US" sz="4200" dirty="0">
                <a:solidFill>
                  <a:srgbClr val="000000"/>
                </a:solidFill>
              </a:rPr>
              <a:t>(recipient’s phone number) </a:t>
            </a:r>
          </a:p>
          <a:p>
            <a:pPr marL="0" indent="0">
              <a:buNone/>
            </a:pPr>
            <a:r>
              <a:rPr lang="en-US" sz="4200" dirty="0" smtClean="0">
                <a:solidFill>
                  <a:srgbClr val="000000"/>
                </a:solidFill>
              </a:rPr>
              <a:t>	FROM </a:t>
            </a:r>
            <a:r>
              <a:rPr lang="en-US" sz="4200" dirty="0">
                <a:solidFill>
                  <a:srgbClr val="000000"/>
                </a:solidFill>
              </a:rPr>
              <a:t>(sender’s name) </a:t>
            </a:r>
          </a:p>
          <a:p>
            <a:pPr marL="0" indent="0">
              <a:buNone/>
            </a:pPr>
            <a:r>
              <a:rPr lang="en-US" sz="4200" dirty="0" smtClean="0">
                <a:solidFill>
                  <a:srgbClr val="000000"/>
                </a:solidFill>
              </a:rPr>
              <a:t>	DATE </a:t>
            </a:r>
            <a:r>
              <a:rPr lang="en-US" sz="4200" dirty="0">
                <a:solidFill>
                  <a:srgbClr val="000000"/>
                </a:solidFill>
              </a:rPr>
              <a:t>(date of transmission) </a:t>
            </a:r>
          </a:p>
          <a:p>
            <a:pPr marL="0" indent="0">
              <a:buNone/>
            </a:pPr>
            <a:r>
              <a:rPr lang="en-US" sz="4200" dirty="0" smtClean="0">
                <a:solidFill>
                  <a:srgbClr val="000000"/>
                </a:solidFill>
              </a:rPr>
              <a:t>	RE </a:t>
            </a:r>
            <a:r>
              <a:rPr lang="en-US" sz="4200" dirty="0">
                <a:solidFill>
                  <a:srgbClr val="000000"/>
                </a:solidFill>
              </a:rPr>
              <a:t>(Reason/Topic of message) </a:t>
            </a:r>
          </a:p>
          <a:p>
            <a:pPr marL="0" indent="0">
              <a:buNone/>
            </a:pPr>
            <a:r>
              <a:rPr lang="en-US" sz="4200" dirty="0" smtClean="0">
                <a:solidFill>
                  <a:srgbClr val="000000"/>
                </a:solidFill>
              </a:rPr>
              <a:t>	PAGES </a:t>
            </a:r>
            <a:r>
              <a:rPr lang="en-US" sz="4200" dirty="0">
                <a:solidFill>
                  <a:srgbClr val="000000"/>
                </a:solidFill>
              </a:rPr>
              <a:t>(total number of pages transmitted) </a:t>
            </a:r>
          </a:p>
          <a:p>
            <a:pPr marL="0" indent="0">
              <a:buNone/>
            </a:pPr>
            <a:r>
              <a:rPr lang="en-US" sz="4200" dirty="0" smtClean="0">
                <a:solidFill>
                  <a:srgbClr val="000000"/>
                </a:solidFill>
              </a:rPr>
              <a:t>	CC </a:t>
            </a:r>
            <a:r>
              <a:rPr lang="en-US" sz="4200" dirty="0">
                <a:solidFill>
                  <a:srgbClr val="000000"/>
                </a:solidFill>
              </a:rPr>
              <a:t>(courtesy copy) </a:t>
            </a:r>
          </a:p>
          <a:p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5. </a:t>
            </a:r>
            <a:r>
              <a:rPr lang="en-US" sz="2400" dirty="0">
                <a:solidFill>
                  <a:srgbClr val="000000"/>
                </a:solidFill>
              </a:rPr>
              <a:t>The following options should be included. Place a check box  in front of each item: 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	Urgent</a:t>
            </a:r>
            <a:r>
              <a:rPr lang="en-US" sz="2400" dirty="0">
                <a:solidFill>
                  <a:srgbClr val="000000"/>
                </a:solidFill>
              </a:rPr>
              <a:t>, For Review, Please Comment, Please Reply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6. Include a section for comments.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" y="1752600"/>
            <a:ext cx="762762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a fax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908" lvl="0" indent="-342865"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Use a formal and polite </a:t>
            </a:r>
            <a:r>
              <a:rPr lang="en-US" altLang="en-US" sz="2800" dirty="0" smtClean="0">
                <a:solidFill>
                  <a:prstClr val="black"/>
                </a:solidFill>
              </a:rPr>
              <a:t>language</a:t>
            </a:r>
          </a:p>
          <a:p>
            <a:pPr marL="623908" lvl="0" indent="-342865"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Should be written to the </a:t>
            </a:r>
            <a:r>
              <a:rPr lang="en-US" altLang="en-US" sz="2800" dirty="0" smtClean="0">
                <a:solidFill>
                  <a:prstClr val="black"/>
                </a:solidFill>
              </a:rPr>
              <a:t>point</a:t>
            </a:r>
          </a:p>
          <a:p>
            <a:pPr marL="623908" lvl="0" indent="-342865">
              <a:defRPr/>
            </a:pPr>
            <a:r>
              <a:rPr lang="en-US" altLang="en-US" sz="2800" dirty="0" smtClean="0">
                <a:solidFill>
                  <a:prstClr val="black"/>
                </a:solidFill>
              </a:rPr>
              <a:t>Use unambiguous language</a:t>
            </a:r>
          </a:p>
          <a:p>
            <a:pPr marL="623908" lvl="0" indent="-342865">
              <a:defRPr/>
            </a:pPr>
            <a:r>
              <a:rPr lang="en-US" altLang="en-US" sz="2800" dirty="0" smtClean="0">
                <a:solidFill>
                  <a:prstClr val="black"/>
                </a:solidFill>
              </a:rPr>
              <a:t>Try to keep the message clear and brief</a:t>
            </a:r>
            <a:endParaRPr lang="en-US" altLang="en-US" sz="2800" dirty="0">
              <a:solidFill>
                <a:prstClr val="black"/>
              </a:solidFill>
            </a:endParaRPr>
          </a:p>
          <a:p>
            <a:pPr marL="623908" lvl="0" indent="-342865"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Do not add unnecessary details</a:t>
            </a:r>
            <a:r>
              <a:rPr lang="en-US" altLang="en-US" sz="2800" dirty="0" smtClean="0">
                <a:solidFill>
                  <a:prstClr val="black"/>
                </a:solidFill>
              </a:rPr>
              <a:t>.</a:t>
            </a:r>
          </a:p>
          <a:p>
            <a:pPr marL="623908" lvl="0" indent="-342865">
              <a:defRPr/>
            </a:pPr>
            <a:endParaRPr lang="en-US" altLang="en-US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74470"/>
      </p:ext>
    </p:extLst>
  </p:cSld>
  <p:clrMapOvr>
    <a:masterClrMapping/>
  </p:clrMapOvr>
</p:sld>
</file>

<file path=ppt/theme/theme1.xml><?xml version="1.0" encoding="utf-8"?>
<a:theme xmlns:a="http://schemas.openxmlformats.org/drawingml/2006/main" name="Writing emai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Writing emails</Template>
  <TotalTime>53</TotalTime>
  <Words>203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Writing emails</vt:lpstr>
      <vt:lpstr>1_HNDIT</vt:lpstr>
      <vt:lpstr>HNDIT1108  English for Technology I </vt:lpstr>
      <vt:lpstr>Objectives</vt:lpstr>
      <vt:lpstr>What is a fax</vt:lpstr>
      <vt:lpstr>Advantages of a fax</vt:lpstr>
      <vt:lpstr>Format of a fax</vt:lpstr>
      <vt:lpstr>PowerPoint Presentation</vt:lpstr>
      <vt:lpstr>PowerPoint Presentation</vt:lpstr>
      <vt:lpstr>Language of a fax message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HNDIT1108  English for Technology I</dc:title>
  <dc:creator>Windows User</dc:creator>
  <cp:lastModifiedBy>STZ</cp:lastModifiedBy>
  <cp:revision>26</cp:revision>
  <dcterms:created xsi:type="dcterms:W3CDTF">2018-08-12T19:43:22Z</dcterms:created>
  <dcterms:modified xsi:type="dcterms:W3CDTF">2019-08-31T19:15:34Z</dcterms:modified>
</cp:coreProperties>
</file>